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7" r:id="rId2"/>
  </p:sldMasterIdLst>
  <p:notesMasterIdLst>
    <p:notesMasterId r:id="rId21"/>
  </p:notesMasterIdLst>
  <p:sldIdLst>
    <p:sldId id="307" r:id="rId3"/>
    <p:sldId id="293" r:id="rId4"/>
    <p:sldId id="313" r:id="rId5"/>
    <p:sldId id="297" r:id="rId6"/>
    <p:sldId id="314" r:id="rId7"/>
    <p:sldId id="315" r:id="rId8"/>
    <p:sldId id="311" r:id="rId9"/>
    <p:sldId id="312" r:id="rId10"/>
    <p:sldId id="304" r:id="rId11"/>
    <p:sldId id="305" r:id="rId12"/>
    <p:sldId id="308" r:id="rId13"/>
    <p:sldId id="285" r:id="rId14"/>
    <p:sldId id="295" r:id="rId15"/>
    <p:sldId id="286" r:id="rId16"/>
    <p:sldId id="306" r:id="rId17"/>
    <p:sldId id="294" r:id="rId18"/>
    <p:sldId id="284" r:id="rId19"/>
    <p:sldId id="28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6422C8-A940-459A-9852-682731330A27}" v="28" dt="2021-07-06T04:00:13.8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p:scale>
          <a:sx n="53" d="100"/>
          <a:sy n="53" d="100"/>
        </p:scale>
        <p:origin x="53" y="54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AE6422C8-A940-459A-9852-682731330A27}"/>
    <pc:docChg chg="addSld delSld modSld">
      <pc:chgData name="EunJung Jung" userId="248185fc106a8be5" providerId="LiveId" clId="{AE6422C8-A940-459A-9852-682731330A27}" dt="2021-07-06T04:00:18.783" v="68" actId="47"/>
      <pc:docMkLst>
        <pc:docMk/>
      </pc:docMkLst>
      <pc:sldChg chg="del">
        <pc:chgData name="EunJung Jung" userId="248185fc106a8be5" providerId="LiveId" clId="{AE6422C8-A940-459A-9852-682731330A27}" dt="2021-07-06T03:56:19.811" v="48" actId="47"/>
        <pc:sldMkLst>
          <pc:docMk/>
          <pc:sldMk cId="3373850663" sldId="264"/>
        </pc:sldMkLst>
      </pc:sldChg>
      <pc:sldChg chg="modSp mod modNotesTx">
        <pc:chgData name="EunJung Jung" userId="248185fc106a8be5" providerId="LiveId" clId="{AE6422C8-A940-459A-9852-682731330A27}" dt="2021-07-05T21:21:13.192" v="35" actId="1076"/>
        <pc:sldMkLst>
          <pc:docMk/>
          <pc:sldMk cId="4255412178" sldId="284"/>
        </pc:sldMkLst>
        <pc:graphicFrameChg chg="mod">
          <ac:chgData name="EunJung Jung" userId="248185fc106a8be5" providerId="LiveId" clId="{AE6422C8-A940-459A-9852-682731330A27}" dt="2021-07-05T20:39:45.177" v="7" actId="20577"/>
          <ac:graphicFrameMkLst>
            <pc:docMk/>
            <pc:sldMk cId="4255412178" sldId="284"/>
            <ac:graphicFrameMk id="6" creationId="{00000000-0000-0000-0000-000000000000}"/>
          </ac:graphicFrameMkLst>
        </pc:graphicFrameChg>
        <pc:picChg chg="mod">
          <ac:chgData name="EunJung Jung" userId="248185fc106a8be5" providerId="LiveId" clId="{AE6422C8-A940-459A-9852-682731330A27}" dt="2021-07-05T21:21:13.192" v="35" actId="1076"/>
          <ac:picMkLst>
            <pc:docMk/>
            <pc:sldMk cId="4255412178" sldId="284"/>
            <ac:picMk id="3" creationId="{3F45FE27-67A1-4316-A699-E494AB301462}"/>
          </ac:picMkLst>
        </pc:picChg>
      </pc:sldChg>
      <pc:sldChg chg="modSp mod modNotesTx">
        <pc:chgData name="EunJung Jung" userId="248185fc106a8be5" providerId="LiveId" clId="{AE6422C8-A940-459A-9852-682731330A27}" dt="2021-07-05T21:19:41.836" v="19" actId="1076"/>
        <pc:sldMkLst>
          <pc:docMk/>
          <pc:sldMk cId="1994440959" sldId="285"/>
        </pc:sldMkLst>
        <pc:picChg chg="mod">
          <ac:chgData name="EunJung Jung" userId="248185fc106a8be5" providerId="LiveId" clId="{AE6422C8-A940-459A-9852-682731330A27}" dt="2021-07-05T21:19:41.836" v="19" actId="1076"/>
          <ac:picMkLst>
            <pc:docMk/>
            <pc:sldMk cId="1994440959" sldId="285"/>
            <ac:picMk id="2" creationId="{DF668958-734B-4D0C-9B8E-D8A891115551}"/>
          </ac:picMkLst>
        </pc:picChg>
      </pc:sldChg>
      <pc:sldChg chg="modSp mod modNotesTx">
        <pc:chgData name="EunJung Jung" userId="248185fc106a8be5" providerId="LiveId" clId="{AE6422C8-A940-459A-9852-682731330A27}" dt="2021-07-05T21:20:15.784" v="25" actId="1076"/>
        <pc:sldMkLst>
          <pc:docMk/>
          <pc:sldMk cId="1671500901" sldId="286"/>
        </pc:sldMkLst>
        <pc:picChg chg="mod">
          <ac:chgData name="EunJung Jung" userId="248185fc106a8be5" providerId="LiveId" clId="{AE6422C8-A940-459A-9852-682731330A27}" dt="2021-07-05T21:20:15.784" v="25" actId="1076"/>
          <ac:picMkLst>
            <pc:docMk/>
            <pc:sldMk cId="1671500901" sldId="286"/>
            <ac:picMk id="2" creationId="{0974EF59-44B3-4125-AE24-140D2F537CBC}"/>
          </ac:picMkLst>
        </pc:picChg>
      </pc:sldChg>
      <pc:sldChg chg="modSp mod modNotesTx">
        <pc:chgData name="EunJung Jung" userId="248185fc106a8be5" providerId="LiveId" clId="{AE6422C8-A940-459A-9852-682731330A27}" dt="2021-07-05T21:21:34.374" v="46" actId="1037"/>
        <pc:sldMkLst>
          <pc:docMk/>
          <pc:sldMk cId="812692586" sldId="287"/>
        </pc:sldMkLst>
        <pc:picChg chg="mod">
          <ac:chgData name="EunJung Jung" userId="248185fc106a8be5" providerId="LiveId" clId="{AE6422C8-A940-459A-9852-682731330A27}" dt="2021-07-05T21:21:34.374" v="46" actId="1037"/>
          <ac:picMkLst>
            <pc:docMk/>
            <pc:sldMk cId="812692586" sldId="287"/>
            <ac:picMk id="3" creationId="{29535E86-EBFC-4512-8228-EE0BEFB6E49C}"/>
          </ac:picMkLst>
        </pc:picChg>
      </pc:sldChg>
      <pc:sldChg chg="del">
        <pc:chgData name="EunJung Jung" userId="248185fc106a8be5" providerId="LiveId" clId="{AE6422C8-A940-459A-9852-682731330A27}" dt="2021-07-06T03:57:34.187" v="55" actId="47"/>
        <pc:sldMkLst>
          <pc:docMk/>
          <pc:sldMk cId="1300723426" sldId="288"/>
        </pc:sldMkLst>
      </pc:sldChg>
      <pc:sldChg chg="add del">
        <pc:chgData name="EunJung Jung" userId="248185fc106a8be5" providerId="LiveId" clId="{AE6422C8-A940-459A-9852-682731330A27}" dt="2021-07-06T03:56:33.603" v="50"/>
        <pc:sldMkLst>
          <pc:docMk/>
          <pc:sldMk cId="3323213406" sldId="291"/>
        </pc:sldMkLst>
      </pc:sldChg>
      <pc:sldChg chg="addSp modSp modAnim modNotesTx">
        <pc:chgData name="EunJung Jung" userId="248185fc106a8be5" providerId="LiveId" clId="{AE6422C8-A940-459A-9852-682731330A27}" dt="2021-07-06T03:57:15.324" v="53" actId="20577"/>
        <pc:sldMkLst>
          <pc:docMk/>
          <pc:sldMk cId="3641767039" sldId="293"/>
        </pc:sldMkLst>
        <pc:picChg chg="add mod">
          <ac:chgData name="EunJung Jung" userId="248185fc106a8be5" providerId="LiveId" clId="{AE6422C8-A940-459A-9852-682731330A27}" dt="2021-07-06T03:56:47.284" v="51"/>
          <ac:picMkLst>
            <pc:docMk/>
            <pc:sldMk cId="3641767039" sldId="293"/>
            <ac:picMk id="5" creationId="{A44B54D3-5EF4-45B8-A556-88DDAADFF6E0}"/>
          </ac:picMkLst>
        </pc:picChg>
      </pc:sldChg>
      <pc:sldChg chg="modSp mod modNotesTx">
        <pc:chgData name="EunJung Jung" userId="248185fc106a8be5" providerId="LiveId" clId="{AE6422C8-A940-459A-9852-682731330A27}" dt="2021-07-05T21:20:52.117" v="31" actId="1076"/>
        <pc:sldMkLst>
          <pc:docMk/>
          <pc:sldMk cId="1129372465" sldId="294"/>
        </pc:sldMkLst>
        <pc:picChg chg="mod">
          <ac:chgData name="EunJung Jung" userId="248185fc106a8be5" providerId="LiveId" clId="{AE6422C8-A940-459A-9852-682731330A27}" dt="2021-07-05T21:20:52.117" v="31" actId="1076"/>
          <ac:picMkLst>
            <pc:docMk/>
            <pc:sldMk cId="1129372465" sldId="294"/>
            <ac:picMk id="2" creationId="{DBDD7123-947F-4CC3-8BE9-4A5042041786}"/>
          </ac:picMkLst>
        </pc:picChg>
      </pc:sldChg>
      <pc:sldChg chg="modSp mod modNotesTx">
        <pc:chgData name="EunJung Jung" userId="248185fc106a8be5" providerId="LiveId" clId="{AE6422C8-A940-459A-9852-682731330A27}" dt="2021-07-05T21:19:59.789" v="21" actId="1076"/>
        <pc:sldMkLst>
          <pc:docMk/>
          <pc:sldMk cId="446318255" sldId="295"/>
        </pc:sldMkLst>
        <pc:picChg chg="mod">
          <ac:chgData name="EunJung Jung" userId="248185fc106a8be5" providerId="LiveId" clId="{AE6422C8-A940-459A-9852-682731330A27}" dt="2021-07-05T21:19:59.789" v="21" actId="1076"/>
          <ac:picMkLst>
            <pc:docMk/>
            <pc:sldMk cId="446318255" sldId="295"/>
            <ac:picMk id="4" creationId="{9D6CEFF9-0616-41CB-A0CD-C0E4D10928F1}"/>
          </ac:picMkLst>
        </pc:picChg>
      </pc:sldChg>
      <pc:sldChg chg="addSp modSp modAnim modNotesTx">
        <pc:chgData name="EunJung Jung" userId="248185fc106a8be5" providerId="LiveId" clId="{AE6422C8-A940-459A-9852-682731330A27}" dt="2021-07-06T03:58:10.487" v="58" actId="20577"/>
        <pc:sldMkLst>
          <pc:docMk/>
          <pc:sldMk cId="4230914939" sldId="297"/>
        </pc:sldMkLst>
        <pc:picChg chg="add mod">
          <ac:chgData name="EunJung Jung" userId="248185fc106a8be5" providerId="LiveId" clId="{AE6422C8-A940-459A-9852-682731330A27}" dt="2021-07-06T03:57:53.052" v="56"/>
          <ac:picMkLst>
            <pc:docMk/>
            <pc:sldMk cId="4230914939" sldId="297"/>
            <ac:picMk id="8" creationId="{FEA7A2F6-1EB8-412F-B87C-F18B10669444}"/>
          </ac:picMkLst>
        </pc:picChg>
      </pc:sldChg>
      <pc:sldChg chg="del">
        <pc:chgData name="EunJung Jung" userId="248185fc106a8be5" providerId="LiveId" clId="{AE6422C8-A940-459A-9852-682731330A27}" dt="2021-07-06T03:58:32.750" v="60" actId="47"/>
        <pc:sldMkLst>
          <pc:docMk/>
          <pc:sldMk cId="1374106836" sldId="298"/>
        </pc:sldMkLst>
      </pc:sldChg>
      <pc:sldChg chg="del">
        <pc:chgData name="EunJung Jung" userId="248185fc106a8be5" providerId="LiveId" clId="{AE6422C8-A940-459A-9852-682731330A27}" dt="2021-07-06T03:59:05.075" v="62" actId="47"/>
        <pc:sldMkLst>
          <pc:docMk/>
          <pc:sldMk cId="557615674" sldId="299"/>
        </pc:sldMkLst>
      </pc:sldChg>
      <pc:sldChg chg="del">
        <pc:chgData name="EunJung Jung" userId="248185fc106a8be5" providerId="LiveId" clId="{AE6422C8-A940-459A-9852-682731330A27}" dt="2021-07-06T03:59:35.508" v="64" actId="47"/>
        <pc:sldMkLst>
          <pc:docMk/>
          <pc:sldMk cId="2864340388" sldId="300"/>
        </pc:sldMkLst>
      </pc:sldChg>
      <pc:sldChg chg="del">
        <pc:chgData name="EunJung Jung" userId="248185fc106a8be5" providerId="LiveId" clId="{AE6422C8-A940-459A-9852-682731330A27}" dt="2021-07-06T03:59:47.845" v="66" actId="47"/>
        <pc:sldMkLst>
          <pc:docMk/>
          <pc:sldMk cId="266245311" sldId="301"/>
        </pc:sldMkLst>
      </pc:sldChg>
      <pc:sldChg chg="del">
        <pc:chgData name="EunJung Jung" userId="248185fc106a8be5" providerId="LiveId" clId="{AE6422C8-A940-459A-9852-682731330A27}" dt="2021-07-06T04:00:18.783" v="68" actId="47"/>
        <pc:sldMkLst>
          <pc:docMk/>
          <pc:sldMk cId="1818728651" sldId="302"/>
        </pc:sldMkLst>
      </pc:sldChg>
      <pc:sldChg chg="modSp mod modNotesTx">
        <pc:chgData name="EunJung Jung" userId="248185fc106a8be5" providerId="LiveId" clId="{AE6422C8-A940-459A-9852-682731330A27}" dt="2021-07-05T21:18:38.430" v="11" actId="20577"/>
        <pc:sldMkLst>
          <pc:docMk/>
          <pc:sldMk cId="106202495" sldId="304"/>
        </pc:sldMkLst>
        <pc:picChg chg="mod">
          <ac:chgData name="EunJung Jung" userId="248185fc106a8be5" providerId="LiveId" clId="{AE6422C8-A940-459A-9852-682731330A27}" dt="2021-07-05T21:18:35.055" v="9" actId="1076"/>
          <ac:picMkLst>
            <pc:docMk/>
            <pc:sldMk cId="106202495" sldId="304"/>
            <ac:picMk id="3" creationId="{CBF524F5-ED87-4540-BFF5-4EC19D6C6122}"/>
          </ac:picMkLst>
        </pc:picChg>
      </pc:sldChg>
      <pc:sldChg chg="modSp mod modNotesTx">
        <pc:chgData name="EunJung Jung" userId="248185fc106a8be5" providerId="LiveId" clId="{AE6422C8-A940-459A-9852-682731330A27}" dt="2021-07-05T21:18:59.379" v="15" actId="1076"/>
        <pc:sldMkLst>
          <pc:docMk/>
          <pc:sldMk cId="1336275209" sldId="305"/>
        </pc:sldMkLst>
        <pc:picChg chg="mod">
          <ac:chgData name="EunJung Jung" userId="248185fc106a8be5" providerId="LiveId" clId="{AE6422C8-A940-459A-9852-682731330A27}" dt="2021-07-05T21:18:59.379" v="15" actId="1076"/>
          <ac:picMkLst>
            <pc:docMk/>
            <pc:sldMk cId="1336275209" sldId="305"/>
            <ac:picMk id="2" creationId="{3247F30C-38B3-484C-94C7-F2665CDB3419}"/>
          </ac:picMkLst>
        </pc:picChg>
      </pc:sldChg>
      <pc:sldChg chg="modSp mod modNotesTx">
        <pc:chgData name="EunJung Jung" userId="248185fc106a8be5" providerId="LiveId" clId="{AE6422C8-A940-459A-9852-682731330A27}" dt="2021-07-05T21:20:33.508" v="27" actId="1076"/>
        <pc:sldMkLst>
          <pc:docMk/>
          <pc:sldMk cId="960954290" sldId="306"/>
        </pc:sldMkLst>
        <pc:picChg chg="mod">
          <ac:chgData name="EunJung Jung" userId="248185fc106a8be5" providerId="LiveId" clId="{AE6422C8-A940-459A-9852-682731330A27}" dt="2021-07-05T21:20:33.508" v="27" actId="1076"/>
          <ac:picMkLst>
            <pc:docMk/>
            <pc:sldMk cId="960954290" sldId="306"/>
            <ac:picMk id="2" creationId="{1636254C-1B0E-49EC-93EE-0C2EDB4D221C}"/>
          </ac:picMkLst>
        </pc:picChg>
      </pc:sldChg>
      <pc:sldChg chg="add">
        <pc:chgData name="EunJung Jung" userId="248185fc106a8be5" providerId="LiveId" clId="{AE6422C8-A940-459A-9852-682731330A27}" dt="2021-07-06T03:56:16.634" v="47"/>
        <pc:sldMkLst>
          <pc:docMk/>
          <pc:sldMk cId="1891579463" sldId="307"/>
        </pc:sldMkLst>
      </pc:sldChg>
      <pc:sldChg chg="add">
        <pc:chgData name="EunJung Jung" userId="248185fc106a8be5" providerId="LiveId" clId="{AE6422C8-A940-459A-9852-682731330A27}" dt="2021-07-06T04:00:13.859" v="67"/>
        <pc:sldMkLst>
          <pc:docMk/>
          <pc:sldMk cId="1257319347" sldId="308"/>
        </pc:sldMkLst>
      </pc:sldChg>
      <pc:sldChg chg="add">
        <pc:chgData name="EunJung Jung" userId="248185fc106a8be5" providerId="LiveId" clId="{AE6422C8-A940-459A-9852-682731330A27}" dt="2021-07-06T03:59:31.163" v="63"/>
        <pc:sldMkLst>
          <pc:docMk/>
          <pc:sldMk cId="3854137351" sldId="311"/>
        </pc:sldMkLst>
      </pc:sldChg>
      <pc:sldChg chg="add">
        <pc:chgData name="EunJung Jung" userId="248185fc106a8be5" providerId="LiveId" clId="{AE6422C8-A940-459A-9852-682731330A27}" dt="2021-07-06T03:59:44.391" v="65"/>
        <pc:sldMkLst>
          <pc:docMk/>
          <pc:sldMk cId="1744797744" sldId="312"/>
        </pc:sldMkLst>
      </pc:sldChg>
      <pc:sldChg chg="add">
        <pc:chgData name="EunJung Jung" userId="248185fc106a8be5" providerId="LiveId" clId="{AE6422C8-A940-459A-9852-682731330A27}" dt="2021-07-06T03:57:30.849" v="54"/>
        <pc:sldMkLst>
          <pc:docMk/>
          <pc:sldMk cId="1606802991" sldId="313"/>
        </pc:sldMkLst>
      </pc:sldChg>
      <pc:sldChg chg="add">
        <pc:chgData name="EunJung Jung" userId="248185fc106a8be5" providerId="LiveId" clId="{AE6422C8-A940-459A-9852-682731330A27}" dt="2021-07-06T03:58:28.121" v="59"/>
        <pc:sldMkLst>
          <pc:docMk/>
          <pc:sldMk cId="2876209402" sldId="314"/>
        </pc:sldMkLst>
      </pc:sldChg>
      <pc:sldChg chg="add">
        <pc:chgData name="EunJung Jung" userId="248185fc106a8be5" providerId="LiveId" clId="{AE6422C8-A940-459A-9852-682731330A27}" dt="2021-07-06T03:58:59.679" v="61"/>
        <pc:sldMkLst>
          <pc:docMk/>
          <pc:sldMk cId="3930632408" sldId="31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222D08-4E2B-4609-9415-53E791330374}" type="doc">
      <dgm:prSet loTypeId="urn:microsoft.com/office/officeart/2005/8/layout/radial5" loCatId="cycle" qsTypeId="urn:microsoft.com/office/officeart/2005/8/quickstyle/simple1" qsCatId="simple" csTypeId="urn:microsoft.com/office/officeart/2005/8/colors/accent0_1" csCatId="mainScheme" phldr="1"/>
      <dgm:spPr/>
      <dgm:t>
        <a:bodyPr/>
        <a:lstStyle/>
        <a:p>
          <a:endParaRPr lang="en-US"/>
        </a:p>
      </dgm:t>
    </dgm:pt>
    <dgm:pt modelId="{77A30514-A1EA-4B95-8D27-C1001054169C}">
      <dgm:prSet phldrT="[Text]" custT="1"/>
      <dgm:spPr/>
      <dgm:t>
        <a:bodyPr/>
        <a:lstStyle/>
        <a:p>
          <a:pPr>
            <a:lnSpc>
              <a:spcPct val="100000"/>
            </a:lnSpc>
            <a:spcAft>
              <a:spcPts val="0"/>
            </a:spcAft>
          </a:pPr>
          <a:r>
            <a:rPr lang="ko-KR" altLang="en-US" sz="7200" b="1" dirty="0">
              <a:effectLst>
                <a:outerShdw blurRad="38100" dist="38100" dir="2700000" algn="tl">
                  <a:srgbClr val="000000">
                    <a:alpha val="43137"/>
                  </a:srgbClr>
                </a:outerShdw>
              </a:effectLst>
            </a:rPr>
            <a:t>애민정신</a:t>
          </a:r>
          <a:endParaRPr lang="en-US" altLang="ko-KR" sz="7200" b="1" dirty="0">
            <a:effectLst>
              <a:outerShdw blurRad="38100" dist="38100" dir="2700000" algn="tl">
                <a:srgbClr val="000000">
                  <a:alpha val="43137"/>
                </a:srgbClr>
              </a:outerShdw>
            </a:effectLst>
          </a:endParaRPr>
        </a:p>
        <a:p>
          <a:pPr>
            <a:lnSpc>
              <a:spcPct val="100000"/>
            </a:lnSpc>
            <a:spcAft>
              <a:spcPts val="0"/>
            </a:spcAft>
          </a:pPr>
          <a:r>
            <a:rPr lang="en-US" sz="3200" dirty="0"/>
            <a:t>(</a:t>
          </a:r>
          <a:r>
            <a:rPr lang="ko-KR" altLang="en-US" sz="3200" dirty="0"/>
            <a:t>백성을 사랑하는 마음</a:t>
          </a:r>
          <a:r>
            <a:rPr lang="en-US" altLang="ko-KR" sz="3200" dirty="0"/>
            <a:t>)</a:t>
          </a:r>
          <a:endParaRPr lang="en-US" sz="3200" dirty="0"/>
        </a:p>
      </dgm:t>
    </dgm:pt>
    <dgm:pt modelId="{22B48C0F-C1D5-41FD-8289-C92A8D519FE7}" type="parTrans" cxnId="{7B973506-FA0D-4E89-97E7-8E99A9925002}">
      <dgm:prSet/>
      <dgm:spPr/>
      <dgm:t>
        <a:bodyPr/>
        <a:lstStyle/>
        <a:p>
          <a:endParaRPr lang="en-US"/>
        </a:p>
      </dgm:t>
    </dgm:pt>
    <dgm:pt modelId="{02B60386-DEE5-49CB-9582-709D7787F7FC}" type="sibTrans" cxnId="{7B973506-FA0D-4E89-97E7-8E99A9925002}">
      <dgm:prSet/>
      <dgm:spPr/>
      <dgm:t>
        <a:bodyPr/>
        <a:lstStyle/>
        <a:p>
          <a:endParaRPr lang="en-US"/>
        </a:p>
      </dgm:t>
    </dgm:pt>
    <dgm:pt modelId="{90D6DD8E-F9EF-4941-B9A9-0B606E43A17D}">
      <dgm:prSet phldrT="[Text]"/>
      <dgm:spPr/>
      <dgm:t>
        <a:bodyPr/>
        <a:lstStyle/>
        <a:p>
          <a:r>
            <a:rPr lang="ko-KR" altLang="en-US" dirty="0"/>
            <a:t>소통의 리더십</a:t>
          </a:r>
          <a:endParaRPr lang="en-US" dirty="0"/>
        </a:p>
      </dgm:t>
    </dgm:pt>
    <dgm:pt modelId="{8629DE32-98A0-4A5D-91FB-5445D4CC11C1}" type="parTrans" cxnId="{8F7BD16F-2A9B-4A13-98CB-A8FBFBD09ECA}">
      <dgm:prSet/>
      <dgm:spPr/>
      <dgm:t>
        <a:bodyPr/>
        <a:lstStyle/>
        <a:p>
          <a:endParaRPr lang="en-US"/>
        </a:p>
      </dgm:t>
    </dgm:pt>
    <dgm:pt modelId="{5D2AE3EA-9ECA-4551-9572-212E6705A66F}" type="sibTrans" cxnId="{8F7BD16F-2A9B-4A13-98CB-A8FBFBD09ECA}">
      <dgm:prSet/>
      <dgm:spPr/>
      <dgm:t>
        <a:bodyPr/>
        <a:lstStyle/>
        <a:p>
          <a:endParaRPr lang="en-US"/>
        </a:p>
      </dgm:t>
    </dgm:pt>
    <dgm:pt modelId="{2565C527-C8E8-4C60-B949-732F59CDEAD9}">
      <dgm:prSet phldrT="[Text]"/>
      <dgm:spPr/>
      <dgm:t>
        <a:bodyPr/>
        <a:lstStyle/>
        <a:p>
          <a:r>
            <a:rPr lang="ko-KR" altLang="en-US" dirty="0"/>
            <a:t>백성을 위한 정책</a:t>
          </a:r>
          <a:endParaRPr lang="en-US" dirty="0"/>
        </a:p>
      </dgm:t>
    </dgm:pt>
    <dgm:pt modelId="{24038A1C-1504-4D6C-9827-73F7F791C666}" type="parTrans" cxnId="{64DA0E0C-7FC6-4E53-A4B0-B6974A01DA2C}">
      <dgm:prSet/>
      <dgm:spPr/>
      <dgm:t>
        <a:bodyPr/>
        <a:lstStyle/>
        <a:p>
          <a:endParaRPr lang="en-US"/>
        </a:p>
      </dgm:t>
    </dgm:pt>
    <dgm:pt modelId="{88720FAE-5027-48CB-A727-37A74E444A36}" type="sibTrans" cxnId="{64DA0E0C-7FC6-4E53-A4B0-B6974A01DA2C}">
      <dgm:prSet/>
      <dgm:spPr/>
      <dgm:t>
        <a:bodyPr/>
        <a:lstStyle/>
        <a:p>
          <a:endParaRPr lang="en-US"/>
        </a:p>
      </dgm:t>
    </dgm:pt>
    <dgm:pt modelId="{DE3626CA-CC8D-4386-B555-BD0A54161440}" type="pres">
      <dgm:prSet presAssocID="{1E222D08-4E2B-4609-9415-53E791330374}" presName="Name0" presStyleCnt="0">
        <dgm:presLayoutVars>
          <dgm:chMax val="1"/>
          <dgm:dir/>
          <dgm:animLvl val="ctr"/>
          <dgm:resizeHandles val="exact"/>
        </dgm:presLayoutVars>
      </dgm:prSet>
      <dgm:spPr/>
    </dgm:pt>
    <dgm:pt modelId="{2FD11822-3AA6-4390-98DD-E3593E64CF81}" type="pres">
      <dgm:prSet presAssocID="{77A30514-A1EA-4B95-8D27-C1001054169C}" presName="centerShape" presStyleLbl="node0" presStyleIdx="0" presStyleCnt="1" custScaleX="197629" custScaleY="338792"/>
      <dgm:spPr>
        <a:prstGeom prst="roundRect">
          <a:avLst/>
        </a:prstGeom>
      </dgm:spPr>
    </dgm:pt>
    <dgm:pt modelId="{9C79B2F4-50C5-41C3-B100-21CFD6AA32DB}" type="pres">
      <dgm:prSet presAssocID="{8629DE32-98A0-4A5D-91FB-5445D4CC11C1}" presName="parTrans" presStyleLbl="sibTrans2D1" presStyleIdx="0" presStyleCnt="2"/>
      <dgm:spPr/>
    </dgm:pt>
    <dgm:pt modelId="{51216958-1CAF-4076-AFBF-0357F4E41C1D}" type="pres">
      <dgm:prSet presAssocID="{8629DE32-98A0-4A5D-91FB-5445D4CC11C1}" presName="connectorText" presStyleLbl="sibTrans2D1" presStyleIdx="0" presStyleCnt="2"/>
      <dgm:spPr/>
    </dgm:pt>
    <dgm:pt modelId="{E6BC7787-FB72-4CD6-9CCC-806858E2A44F}" type="pres">
      <dgm:prSet presAssocID="{90D6DD8E-F9EF-4941-B9A9-0B606E43A17D}" presName="node" presStyleLbl="node1" presStyleIdx="0" presStyleCnt="2" custScaleX="169396" custScaleY="169396" custRadScaleRad="181676" custRadScaleInc="101588">
        <dgm:presLayoutVars>
          <dgm:bulletEnabled val="1"/>
        </dgm:presLayoutVars>
      </dgm:prSet>
      <dgm:spPr>
        <a:prstGeom prst="roundRect">
          <a:avLst/>
        </a:prstGeom>
      </dgm:spPr>
    </dgm:pt>
    <dgm:pt modelId="{B2ED0FE4-8B4C-4A41-A611-680069125773}" type="pres">
      <dgm:prSet presAssocID="{24038A1C-1504-4D6C-9827-73F7F791C666}" presName="parTrans" presStyleLbl="sibTrans2D1" presStyleIdx="1" presStyleCnt="2"/>
      <dgm:spPr/>
    </dgm:pt>
    <dgm:pt modelId="{01088EBE-766A-461B-8113-06D938A84E1D}" type="pres">
      <dgm:prSet presAssocID="{24038A1C-1504-4D6C-9827-73F7F791C666}" presName="connectorText" presStyleLbl="sibTrans2D1" presStyleIdx="1" presStyleCnt="2"/>
      <dgm:spPr/>
    </dgm:pt>
    <dgm:pt modelId="{E2C6206F-F376-477D-83C1-93898F5F80FD}" type="pres">
      <dgm:prSet presAssocID="{2565C527-C8E8-4C60-B949-732F59CDEAD9}" presName="node" presStyleLbl="node1" presStyleIdx="1" presStyleCnt="2" custScaleX="169396" custScaleY="169396" custRadScaleRad="176427" custRadScaleInc="98584">
        <dgm:presLayoutVars>
          <dgm:bulletEnabled val="1"/>
        </dgm:presLayoutVars>
      </dgm:prSet>
      <dgm:spPr>
        <a:prstGeom prst="roundRect">
          <a:avLst/>
        </a:prstGeom>
      </dgm:spPr>
    </dgm:pt>
  </dgm:ptLst>
  <dgm:cxnLst>
    <dgm:cxn modelId="{7B973506-FA0D-4E89-97E7-8E99A9925002}" srcId="{1E222D08-4E2B-4609-9415-53E791330374}" destId="{77A30514-A1EA-4B95-8D27-C1001054169C}" srcOrd="0" destOrd="0" parTransId="{22B48C0F-C1D5-41FD-8289-C92A8D519FE7}" sibTransId="{02B60386-DEE5-49CB-9582-709D7787F7FC}"/>
    <dgm:cxn modelId="{B6659309-05C4-4ED2-ACBC-81DD7AA2B0EB}" type="presOf" srcId="{90D6DD8E-F9EF-4941-B9A9-0B606E43A17D}" destId="{E6BC7787-FB72-4CD6-9CCC-806858E2A44F}" srcOrd="0" destOrd="0" presId="urn:microsoft.com/office/officeart/2005/8/layout/radial5"/>
    <dgm:cxn modelId="{64DA0E0C-7FC6-4E53-A4B0-B6974A01DA2C}" srcId="{77A30514-A1EA-4B95-8D27-C1001054169C}" destId="{2565C527-C8E8-4C60-B949-732F59CDEAD9}" srcOrd="1" destOrd="0" parTransId="{24038A1C-1504-4D6C-9827-73F7F791C666}" sibTransId="{88720FAE-5027-48CB-A727-37A74E444A36}"/>
    <dgm:cxn modelId="{31FA1A0E-86D9-4616-8604-E84D4605CEC1}" type="presOf" srcId="{24038A1C-1504-4D6C-9827-73F7F791C666}" destId="{01088EBE-766A-461B-8113-06D938A84E1D}" srcOrd="1" destOrd="0" presId="urn:microsoft.com/office/officeart/2005/8/layout/radial5"/>
    <dgm:cxn modelId="{1FBB241D-71DF-4A1C-9989-A16E506C7FE6}" type="presOf" srcId="{8629DE32-98A0-4A5D-91FB-5445D4CC11C1}" destId="{9C79B2F4-50C5-41C3-B100-21CFD6AA32DB}" srcOrd="0" destOrd="0" presId="urn:microsoft.com/office/officeart/2005/8/layout/radial5"/>
    <dgm:cxn modelId="{833E7836-CD31-459B-80A5-16EBB667B56F}" type="presOf" srcId="{8629DE32-98A0-4A5D-91FB-5445D4CC11C1}" destId="{51216958-1CAF-4076-AFBF-0357F4E41C1D}" srcOrd="1" destOrd="0" presId="urn:microsoft.com/office/officeart/2005/8/layout/radial5"/>
    <dgm:cxn modelId="{8F7BD16F-2A9B-4A13-98CB-A8FBFBD09ECA}" srcId="{77A30514-A1EA-4B95-8D27-C1001054169C}" destId="{90D6DD8E-F9EF-4941-B9A9-0B606E43A17D}" srcOrd="0" destOrd="0" parTransId="{8629DE32-98A0-4A5D-91FB-5445D4CC11C1}" sibTransId="{5D2AE3EA-9ECA-4551-9572-212E6705A66F}"/>
    <dgm:cxn modelId="{1DE12880-B409-457C-86EF-26229F27F62D}" type="presOf" srcId="{77A30514-A1EA-4B95-8D27-C1001054169C}" destId="{2FD11822-3AA6-4390-98DD-E3593E64CF81}" srcOrd="0" destOrd="0" presId="urn:microsoft.com/office/officeart/2005/8/layout/radial5"/>
    <dgm:cxn modelId="{1BD962B1-F2DC-45D2-B639-9A9CC1D78557}" type="presOf" srcId="{2565C527-C8E8-4C60-B949-732F59CDEAD9}" destId="{E2C6206F-F376-477D-83C1-93898F5F80FD}" srcOrd="0" destOrd="0" presId="urn:microsoft.com/office/officeart/2005/8/layout/radial5"/>
    <dgm:cxn modelId="{EFDCE8DB-9581-4943-ADD6-FB50A906151E}" type="presOf" srcId="{24038A1C-1504-4D6C-9827-73F7F791C666}" destId="{B2ED0FE4-8B4C-4A41-A611-680069125773}" srcOrd="0" destOrd="0" presId="urn:microsoft.com/office/officeart/2005/8/layout/radial5"/>
    <dgm:cxn modelId="{780F39DF-3175-429D-9ABC-CD50A3B3F51C}" type="presOf" srcId="{1E222D08-4E2B-4609-9415-53E791330374}" destId="{DE3626CA-CC8D-4386-B555-BD0A54161440}" srcOrd="0" destOrd="0" presId="urn:microsoft.com/office/officeart/2005/8/layout/radial5"/>
    <dgm:cxn modelId="{1A9C6FCD-F5F0-4B61-BC07-CC69C51DA727}" type="presParOf" srcId="{DE3626CA-CC8D-4386-B555-BD0A54161440}" destId="{2FD11822-3AA6-4390-98DD-E3593E64CF81}" srcOrd="0" destOrd="0" presId="urn:microsoft.com/office/officeart/2005/8/layout/radial5"/>
    <dgm:cxn modelId="{CC92A9B8-E0DA-4FDC-BB4F-AE258B98E6CF}" type="presParOf" srcId="{DE3626CA-CC8D-4386-B555-BD0A54161440}" destId="{9C79B2F4-50C5-41C3-B100-21CFD6AA32DB}" srcOrd="1" destOrd="0" presId="urn:microsoft.com/office/officeart/2005/8/layout/radial5"/>
    <dgm:cxn modelId="{ABCA6BC5-8BC2-4FC5-961C-F7D07A3F98CD}" type="presParOf" srcId="{9C79B2F4-50C5-41C3-B100-21CFD6AA32DB}" destId="{51216958-1CAF-4076-AFBF-0357F4E41C1D}" srcOrd="0" destOrd="0" presId="urn:microsoft.com/office/officeart/2005/8/layout/radial5"/>
    <dgm:cxn modelId="{3E888C9C-7FA9-4BF4-A9DD-5FCFEB1EF730}" type="presParOf" srcId="{DE3626CA-CC8D-4386-B555-BD0A54161440}" destId="{E6BC7787-FB72-4CD6-9CCC-806858E2A44F}" srcOrd="2" destOrd="0" presId="urn:microsoft.com/office/officeart/2005/8/layout/radial5"/>
    <dgm:cxn modelId="{0C63828D-67A9-484C-8259-B818D4CCE65E}" type="presParOf" srcId="{DE3626CA-CC8D-4386-B555-BD0A54161440}" destId="{B2ED0FE4-8B4C-4A41-A611-680069125773}" srcOrd="3" destOrd="0" presId="urn:microsoft.com/office/officeart/2005/8/layout/radial5"/>
    <dgm:cxn modelId="{9C9A2EDA-76F7-4735-8CE5-AD47ABAE3490}" type="presParOf" srcId="{B2ED0FE4-8B4C-4A41-A611-680069125773}" destId="{01088EBE-766A-461B-8113-06D938A84E1D}" srcOrd="0" destOrd="0" presId="urn:microsoft.com/office/officeart/2005/8/layout/radial5"/>
    <dgm:cxn modelId="{CD3BF9FF-5240-4E4A-B7DB-D6BE0F88903D}" type="presParOf" srcId="{DE3626CA-CC8D-4386-B555-BD0A54161440}" destId="{E2C6206F-F376-477D-83C1-93898F5F80FD}" srcOrd="4" destOrd="0" presId="urn:microsoft.com/office/officeart/2005/8/layout/radial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620C7-D18D-4F66-905A-21148A06BDC8}" type="doc">
      <dgm:prSet loTypeId="urn:microsoft.com/office/officeart/2005/8/layout/default" loCatId="list" qsTypeId="urn:microsoft.com/office/officeart/2005/8/quickstyle/simple5" qsCatId="simple" csTypeId="urn:microsoft.com/office/officeart/2005/8/colors/accent0_1" csCatId="mainScheme" phldr="1"/>
      <dgm:spPr/>
      <dgm:t>
        <a:bodyPr/>
        <a:lstStyle/>
        <a:p>
          <a:endParaRPr lang="en-US"/>
        </a:p>
      </dgm:t>
    </dgm:pt>
    <dgm:pt modelId="{4A5CA589-87F1-461D-8949-166D6F36E574}">
      <dgm:prSet phldrT="[Text]" custT="1"/>
      <dgm:spPr/>
      <dgm:t>
        <a:bodyPr/>
        <a:lstStyle/>
        <a:p>
          <a:pPr>
            <a:lnSpc>
              <a:spcPct val="100000"/>
            </a:lnSpc>
            <a:spcAft>
              <a:spcPts val="0"/>
            </a:spcAft>
          </a:pPr>
          <a:r>
            <a:rPr lang="ko-KR" altLang="en-US" sz="4000" dirty="0"/>
            <a:t>안티사랑</a:t>
          </a:r>
          <a:endParaRPr lang="en-US" altLang="ko-KR" sz="4000" dirty="0"/>
        </a:p>
        <a:p>
          <a:pPr>
            <a:lnSpc>
              <a:spcPct val="100000"/>
            </a:lnSpc>
            <a:spcAft>
              <a:spcPts val="0"/>
            </a:spcAft>
          </a:pPr>
          <a:r>
            <a:rPr lang="en-US" sz="2400" dirty="0"/>
            <a:t>Tolerance</a:t>
          </a:r>
        </a:p>
      </dgm:t>
    </dgm:pt>
    <dgm:pt modelId="{5DCBD01F-D13D-447E-9477-C78F9D1F71D4}" type="parTrans" cxnId="{F105661A-E621-4543-8E1C-7B66682871C5}">
      <dgm:prSet/>
      <dgm:spPr/>
      <dgm:t>
        <a:bodyPr/>
        <a:lstStyle/>
        <a:p>
          <a:endParaRPr lang="en-US"/>
        </a:p>
      </dgm:t>
    </dgm:pt>
    <dgm:pt modelId="{18A5435E-4BC2-4352-A060-9CFB3329A596}" type="sibTrans" cxnId="{F105661A-E621-4543-8E1C-7B66682871C5}">
      <dgm:prSet/>
      <dgm:spPr/>
      <dgm:t>
        <a:bodyPr/>
        <a:lstStyle/>
        <a:p>
          <a:endParaRPr lang="en-US"/>
        </a:p>
      </dgm:t>
    </dgm:pt>
    <dgm:pt modelId="{F968BB29-6E9E-46B8-B92E-FC61EE5DBCD4}">
      <dgm:prSet phldrT="[Text]" custT="1"/>
      <dgm:spPr/>
      <dgm:t>
        <a:bodyPr/>
        <a:lstStyle/>
        <a:p>
          <a:pPr>
            <a:lnSpc>
              <a:spcPct val="100000"/>
            </a:lnSpc>
            <a:spcAft>
              <a:spcPts val="0"/>
            </a:spcAft>
          </a:pPr>
          <a:r>
            <a:rPr lang="ko-KR" altLang="en-US" sz="4000" dirty="0"/>
            <a:t>마음의 균형</a:t>
          </a:r>
          <a:endParaRPr lang="en-US" altLang="ko-KR" sz="4000" dirty="0"/>
        </a:p>
        <a:p>
          <a:pPr>
            <a:lnSpc>
              <a:spcPct val="100000"/>
            </a:lnSpc>
            <a:spcAft>
              <a:spcPts val="0"/>
            </a:spcAft>
          </a:pPr>
          <a:r>
            <a:rPr lang="en-US" sz="2400" dirty="0"/>
            <a:t>Balanced perspective</a:t>
          </a:r>
        </a:p>
      </dgm:t>
    </dgm:pt>
    <dgm:pt modelId="{972823C8-54C9-435A-9D8C-085488F7AEE6}" type="parTrans" cxnId="{5CA39F49-5316-4DEC-8E3F-CEA0E31D105D}">
      <dgm:prSet/>
      <dgm:spPr/>
      <dgm:t>
        <a:bodyPr/>
        <a:lstStyle/>
        <a:p>
          <a:endParaRPr lang="en-US"/>
        </a:p>
      </dgm:t>
    </dgm:pt>
    <dgm:pt modelId="{27448F2B-3B6C-49F7-A76A-9D6A1900788B}" type="sibTrans" cxnId="{5CA39F49-5316-4DEC-8E3F-CEA0E31D105D}">
      <dgm:prSet/>
      <dgm:spPr/>
      <dgm:t>
        <a:bodyPr/>
        <a:lstStyle/>
        <a:p>
          <a:endParaRPr lang="en-US"/>
        </a:p>
      </dgm:t>
    </dgm:pt>
    <dgm:pt modelId="{031490BC-58F2-4CD9-83EB-1E53F20809FE}">
      <dgm:prSet phldrT="[Text]" custT="1"/>
      <dgm:spPr/>
      <dgm:t>
        <a:bodyPr/>
        <a:lstStyle/>
        <a:p>
          <a:pPr>
            <a:lnSpc>
              <a:spcPct val="100000"/>
            </a:lnSpc>
            <a:spcAft>
              <a:spcPts val="0"/>
            </a:spcAft>
          </a:pPr>
          <a:r>
            <a:rPr lang="ko-KR" altLang="en-US" sz="4000" dirty="0"/>
            <a:t>자기 절제</a:t>
          </a:r>
          <a:endParaRPr lang="en-US" altLang="ko-KR" sz="4000" dirty="0"/>
        </a:p>
        <a:p>
          <a:pPr>
            <a:lnSpc>
              <a:spcPct val="100000"/>
            </a:lnSpc>
            <a:spcAft>
              <a:spcPts val="0"/>
            </a:spcAft>
          </a:pPr>
          <a:r>
            <a:rPr lang="en-US" sz="2400" dirty="0"/>
            <a:t>Self-control</a:t>
          </a:r>
        </a:p>
      </dgm:t>
    </dgm:pt>
    <dgm:pt modelId="{FCD1BA3B-2D3C-4C7C-B8E2-FD1E879EE506}" type="parTrans" cxnId="{E6416AF4-E15E-40AF-A7D2-1544AABB5846}">
      <dgm:prSet/>
      <dgm:spPr/>
      <dgm:t>
        <a:bodyPr/>
        <a:lstStyle/>
        <a:p>
          <a:endParaRPr lang="en-US"/>
        </a:p>
      </dgm:t>
    </dgm:pt>
    <dgm:pt modelId="{12A740B2-7349-467B-B472-8A1202A5B80C}" type="sibTrans" cxnId="{E6416AF4-E15E-40AF-A7D2-1544AABB5846}">
      <dgm:prSet/>
      <dgm:spPr/>
      <dgm:t>
        <a:bodyPr/>
        <a:lstStyle/>
        <a:p>
          <a:endParaRPr lang="en-US"/>
        </a:p>
      </dgm:t>
    </dgm:pt>
    <dgm:pt modelId="{8E5579F1-764E-46B8-9A12-CFEBC221C712}">
      <dgm:prSet phldrT="[Text]" custT="1"/>
      <dgm:spPr/>
      <dgm:t>
        <a:bodyPr/>
        <a:lstStyle/>
        <a:p>
          <a:pPr>
            <a:lnSpc>
              <a:spcPct val="100000"/>
            </a:lnSpc>
            <a:spcAft>
              <a:spcPts val="0"/>
            </a:spcAft>
          </a:pPr>
          <a:r>
            <a:rPr lang="ko-KR" altLang="en-US" sz="4000" dirty="0"/>
            <a:t>아낌과 위함</a:t>
          </a:r>
          <a:endParaRPr lang="en-US" altLang="ko-KR" sz="4000" dirty="0"/>
        </a:p>
        <a:p>
          <a:pPr>
            <a:lnSpc>
              <a:spcPct val="100000"/>
            </a:lnSpc>
            <a:spcAft>
              <a:spcPts val="0"/>
            </a:spcAft>
          </a:pPr>
          <a:r>
            <a:rPr lang="en-US" sz="2400" dirty="0"/>
            <a:t>Caring</a:t>
          </a:r>
        </a:p>
      </dgm:t>
    </dgm:pt>
    <dgm:pt modelId="{1FA4EC32-70AF-42A1-8A5A-BFF8AD65C7CB}" type="parTrans" cxnId="{BFAAFF70-F408-4542-AE29-50F352823328}">
      <dgm:prSet/>
      <dgm:spPr/>
      <dgm:t>
        <a:bodyPr/>
        <a:lstStyle/>
        <a:p>
          <a:endParaRPr lang="en-US"/>
        </a:p>
      </dgm:t>
    </dgm:pt>
    <dgm:pt modelId="{A5B71A59-34B7-429D-BD6A-9CED0F51E42D}" type="sibTrans" cxnId="{BFAAFF70-F408-4542-AE29-50F352823328}">
      <dgm:prSet/>
      <dgm:spPr/>
      <dgm:t>
        <a:bodyPr/>
        <a:lstStyle/>
        <a:p>
          <a:endParaRPr lang="en-US"/>
        </a:p>
      </dgm:t>
    </dgm:pt>
    <dgm:pt modelId="{5EC888F0-7DB1-4A28-B0B9-8E21BC2C1DB9}">
      <dgm:prSet phldrT="[Text]" custT="1"/>
      <dgm:spPr/>
      <dgm:t>
        <a:bodyPr/>
        <a:lstStyle/>
        <a:p>
          <a:pPr>
            <a:lnSpc>
              <a:spcPct val="100000"/>
            </a:lnSpc>
            <a:spcAft>
              <a:spcPts val="0"/>
            </a:spcAft>
          </a:pPr>
          <a:r>
            <a:rPr lang="ko-KR" altLang="en-US" sz="4000" dirty="0"/>
            <a:t>자기 적합화</a:t>
          </a:r>
          <a:endParaRPr lang="en-US" altLang="ko-KR" sz="4000" dirty="0"/>
        </a:p>
        <a:p>
          <a:pPr>
            <a:lnSpc>
              <a:spcPct val="100000"/>
            </a:lnSpc>
            <a:spcAft>
              <a:spcPts val="0"/>
            </a:spcAft>
          </a:pPr>
          <a:r>
            <a:rPr lang="en-US" sz="2400" dirty="0"/>
            <a:t>Selection of fit people </a:t>
          </a:r>
        </a:p>
      </dgm:t>
    </dgm:pt>
    <dgm:pt modelId="{B7BADC61-CECA-45AE-82FB-FF731C3A0596}" type="parTrans" cxnId="{F1C46409-F293-4435-B5AA-9BD52D3FBCDA}">
      <dgm:prSet/>
      <dgm:spPr/>
      <dgm:t>
        <a:bodyPr/>
        <a:lstStyle/>
        <a:p>
          <a:endParaRPr lang="en-US"/>
        </a:p>
      </dgm:t>
    </dgm:pt>
    <dgm:pt modelId="{570171FB-2D0A-408F-AA09-50DD2CA247AB}" type="sibTrans" cxnId="{F1C46409-F293-4435-B5AA-9BD52D3FBCDA}">
      <dgm:prSet/>
      <dgm:spPr/>
      <dgm:t>
        <a:bodyPr/>
        <a:lstStyle/>
        <a:p>
          <a:endParaRPr lang="en-US"/>
        </a:p>
      </dgm:t>
    </dgm:pt>
    <dgm:pt modelId="{724795EE-5999-4412-8143-200E9BABA87B}" type="pres">
      <dgm:prSet presAssocID="{B61620C7-D18D-4F66-905A-21148A06BDC8}" presName="diagram" presStyleCnt="0">
        <dgm:presLayoutVars>
          <dgm:dir/>
          <dgm:resizeHandles val="exact"/>
        </dgm:presLayoutVars>
      </dgm:prSet>
      <dgm:spPr/>
    </dgm:pt>
    <dgm:pt modelId="{0108221B-7994-4E92-87F2-5220C85FA008}" type="pres">
      <dgm:prSet presAssocID="{4A5CA589-87F1-461D-8949-166D6F36E574}" presName="node" presStyleLbl="node1" presStyleIdx="0" presStyleCnt="5">
        <dgm:presLayoutVars>
          <dgm:bulletEnabled val="1"/>
        </dgm:presLayoutVars>
      </dgm:prSet>
      <dgm:spPr/>
    </dgm:pt>
    <dgm:pt modelId="{A65C9472-DC64-4649-A6B1-8783C2ADC9ED}" type="pres">
      <dgm:prSet presAssocID="{18A5435E-4BC2-4352-A060-9CFB3329A596}" presName="sibTrans" presStyleCnt="0"/>
      <dgm:spPr/>
    </dgm:pt>
    <dgm:pt modelId="{7DF9C0DA-0DB9-4401-B99C-2E5A52FC0E03}" type="pres">
      <dgm:prSet presAssocID="{F968BB29-6E9E-46B8-B92E-FC61EE5DBCD4}" presName="node" presStyleLbl="node1" presStyleIdx="1" presStyleCnt="5">
        <dgm:presLayoutVars>
          <dgm:bulletEnabled val="1"/>
        </dgm:presLayoutVars>
      </dgm:prSet>
      <dgm:spPr/>
    </dgm:pt>
    <dgm:pt modelId="{BAF4A071-26D1-411D-9278-B0808F83E663}" type="pres">
      <dgm:prSet presAssocID="{27448F2B-3B6C-49F7-A76A-9D6A1900788B}" presName="sibTrans" presStyleCnt="0"/>
      <dgm:spPr/>
    </dgm:pt>
    <dgm:pt modelId="{E1F8A755-BC97-4C31-B510-AB9B747893FD}" type="pres">
      <dgm:prSet presAssocID="{031490BC-58F2-4CD9-83EB-1E53F20809FE}" presName="node" presStyleLbl="node1" presStyleIdx="2" presStyleCnt="5">
        <dgm:presLayoutVars>
          <dgm:bulletEnabled val="1"/>
        </dgm:presLayoutVars>
      </dgm:prSet>
      <dgm:spPr/>
    </dgm:pt>
    <dgm:pt modelId="{340A1987-97B1-45C3-B9D1-CAFA743E8937}" type="pres">
      <dgm:prSet presAssocID="{12A740B2-7349-467B-B472-8A1202A5B80C}" presName="sibTrans" presStyleCnt="0"/>
      <dgm:spPr/>
    </dgm:pt>
    <dgm:pt modelId="{FBACBAD2-49E7-4FF4-9E11-EB2A5950A337}" type="pres">
      <dgm:prSet presAssocID="{8E5579F1-764E-46B8-9A12-CFEBC221C712}" presName="node" presStyleLbl="node1" presStyleIdx="3" presStyleCnt="5">
        <dgm:presLayoutVars>
          <dgm:bulletEnabled val="1"/>
        </dgm:presLayoutVars>
      </dgm:prSet>
      <dgm:spPr/>
    </dgm:pt>
    <dgm:pt modelId="{69807073-39F6-407B-95FD-3D70D1A8E2D0}" type="pres">
      <dgm:prSet presAssocID="{A5B71A59-34B7-429D-BD6A-9CED0F51E42D}" presName="sibTrans" presStyleCnt="0"/>
      <dgm:spPr/>
    </dgm:pt>
    <dgm:pt modelId="{A3475D5B-43B4-4C6B-AE40-A0F674B67F32}" type="pres">
      <dgm:prSet presAssocID="{5EC888F0-7DB1-4A28-B0B9-8E21BC2C1DB9}" presName="node" presStyleLbl="node1" presStyleIdx="4" presStyleCnt="5">
        <dgm:presLayoutVars>
          <dgm:bulletEnabled val="1"/>
        </dgm:presLayoutVars>
      </dgm:prSet>
      <dgm:spPr/>
    </dgm:pt>
  </dgm:ptLst>
  <dgm:cxnLst>
    <dgm:cxn modelId="{B9509305-B0E2-43E2-ABB3-510ED39F5D1B}" type="presOf" srcId="{F968BB29-6E9E-46B8-B92E-FC61EE5DBCD4}" destId="{7DF9C0DA-0DB9-4401-B99C-2E5A52FC0E03}" srcOrd="0" destOrd="0" presId="urn:microsoft.com/office/officeart/2005/8/layout/default"/>
    <dgm:cxn modelId="{F1C46409-F293-4435-B5AA-9BD52D3FBCDA}" srcId="{B61620C7-D18D-4F66-905A-21148A06BDC8}" destId="{5EC888F0-7DB1-4A28-B0B9-8E21BC2C1DB9}" srcOrd="4" destOrd="0" parTransId="{B7BADC61-CECA-45AE-82FB-FF731C3A0596}" sibTransId="{570171FB-2D0A-408F-AA09-50DD2CA247AB}"/>
    <dgm:cxn modelId="{DB017A0E-C78A-480D-AB0B-5195FFBBBE0A}" type="presOf" srcId="{8E5579F1-764E-46B8-9A12-CFEBC221C712}" destId="{FBACBAD2-49E7-4FF4-9E11-EB2A5950A337}" srcOrd="0" destOrd="0" presId="urn:microsoft.com/office/officeart/2005/8/layout/default"/>
    <dgm:cxn modelId="{F105661A-E621-4543-8E1C-7B66682871C5}" srcId="{B61620C7-D18D-4F66-905A-21148A06BDC8}" destId="{4A5CA589-87F1-461D-8949-166D6F36E574}" srcOrd="0" destOrd="0" parTransId="{5DCBD01F-D13D-447E-9477-C78F9D1F71D4}" sibTransId="{18A5435E-4BC2-4352-A060-9CFB3329A596}"/>
    <dgm:cxn modelId="{447ECE44-3B28-4D2F-9D47-739B47A769D8}" type="presOf" srcId="{B61620C7-D18D-4F66-905A-21148A06BDC8}" destId="{724795EE-5999-4412-8143-200E9BABA87B}" srcOrd="0" destOrd="0" presId="urn:microsoft.com/office/officeart/2005/8/layout/default"/>
    <dgm:cxn modelId="{5CA39F49-5316-4DEC-8E3F-CEA0E31D105D}" srcId="{B61620C7-D18D-4F66-905A-21148A06BDC8}" destId="{F968BB29-6E9E-46B8-B92E-FC61EE5DBCD4}" srcOrd="1" destOrd="0" parTransId="{972823C8-54C9-435A-9D8C-085488F7AEE6}" sibTransId="{27448F2B-3B6C-49F7-A76A-9D6A1900788B}"/>
    <dgm:cxn modelId="{2121054E-CAAD-4965-AC38-2D6D2C1880B3}" type="presOf" srcId="{5EC888F0-7DB1-4A28-B0B9-8E21BC2C1DB9}" destId="{A3475D5B-43B4-4C6B-AE40-A0F674B67F32}" srcOrd="0" destOrd="0" presId="urn:microsoft.com/office/officeart/2005/8/layout/default"/>
    <dgm:cxn modelId="{BFAAFF70-F408-4542-AE29-50F352823328}" srcId="{B61620C7-D18D-4F66-905A-21148A06BDC8}" destId="{8E5579F1-764E-46B8-9A12-CFEBC221C712}" srcOrd="3" destOrd="0" parTransId="{1FA4EC32-70AF-42A1-8A5A-BFF8AD65C7CB}" sibTransId="{A5B71A59-34B7-429D-BD6A-9CED0F51E42D}"/>
    <dgm:cxn modelId="{FC57917C-7268-4FB5-81CA-F5BC2CAB5816}" type="presOf" srcId="{031490BC-58F2-4CD9-83EB-1E53F20809FE}" destId="{E1F8A755-BC97-4C31-B510-AB9B747893FD}" srcOrd="0" destOrd="0" presId="urn:microsoft.com/office/officeart/2005/8/layout/default"/>
    <dgm:cxn modelId="{97B285E5-26F8-4D36-980A-F12E448D45A8}" type="presOf" srcId="{4A5CA589-87F1-461D-8949-166D6F36E574}" destId="{0108221B-7994-4E92-87F2-5220C85FA008}" srcOrd="0" destOrd="0" presId="urn:microsoft.com/office/officeart/2005/8/layout/default"/>
    <dgm:cxn modelId="{E6416AF4-E15E-40AF-A7D2-1544AABB5846}" srcId="{B61620C7-D18D-4F66-905A-21148A06BDC8}" destId="{031490BC-58F2-4CD9-83EB-1E53F20809FE}" srcOrd="2" destOrd="0" parTransId="{FCD1BA3B-2D3C-4C7C-B8E2-FD1E879EE506}" sibTransId="{12A740B2-7349-467B-B472-8A1202A5B80C}"/>
    <dgm:cxn modelId="{DB239E5C-EACB-47E6-97B0-C28AB890E29A}" type="presParOf" srcId="{724795EE-5999-4412-8143-200E9BABA87B}" destId="{0108221B-7994-4E92-87F2-5220C85FA008}" srcOrd="0" destOrd="0" presId="urn:microsoft.com/office/officeart/2005/8/layout/default"/>
    <dgm:cxn modelId="{174F2A7F-7B05-433B-AFA0-3E75DA96F9C8}" type="presParOf" srcId="{724795EE-5999-4412-8143-200E9BABA87B}" destId="{A65C9472-DC64-4649-A6B1-8783C2ADC9ED}" srcOrd="1" destOrd="0" presId="urn:microsoft.com/office/officeart/2005/8/layout/default"/>
    <dgm:cxn modelId="{F12F5B02-A985-4459-BB93-F8771C81A48A}" type="presParOf" srcId="{724795EE-5999-4412-8143-200E9BABA87B}" destId="{7DF9C0DA-0DB9-4401-B99C-2E5A52FC0E03}" srcOrd="2" destOrd="0" presId="urn:microsoft.com/office/officeart/2005/8/layout/default"/>
    <dgm:cxn modelId="{A2DC76ED-AF59-4BAB-BB83-F97527E15AAF}" type="presParOf" srcId="{724795EE-5999-4412-8143-200E9BABA87B}" destId="{BAF4A071-26D1-411D-9278-B0808F83E663}" srcOrd="3" destOrd="0" presId="urn:microsoft.com/office/officeart/2005/8/layout/default"/>
    <dgm:cxn modelId="{1B90E36E-A870-4642-A899-99A25039EA08}" type="presParOf" srcId="{724795EE-5999-4412-8143-200E9BABA87B}" destId="{E1F8A755-BC97-4C31-B510-AB9B747893FD}" srcOrd="4" destOrd="0" presId="urn:microsoft.com/office/officeart/2005/8/layout/default"/>
    <dgm:cxn modelId="{19930F6D-2927-488E-8C91-57CCCE2513E3}" type="presParOf" srcId="{724795EE-5999-4412-8143-200E9BABA87B}" destId="{340A1987-97B1-45C3-B9D1-CAFA743E8937}" srcOrd="5" destOrd="0" presId="urn:microsoft.com/office/officeart/2005/8/layout/default"/>
    <dgm:cxn modelId="{70513806-9534-4ABF-8425-4C6A48257FEE}" type="presParOf" srcId="{724795EE-5999-4412-8143-200E9BABA87B}" destId="{FBACBAD2-49E7-4FF4-9E11-EB2A5950A337}" srcOrd="6" destOrd="0" presId="urn:microsoft.com/office/officeart/2005/8/layout/default"/>
    <dgm:cxn modelId="{2A0B8978-D6BD-4AA7-B2F4-A3E2A4E8BC24}" type="presParOf" srcId="{724795EE-5999-4412-8143-200E9BABA87B}" destId="{69807073-39F6-407B-95FD-3D70D1A8E2D0}" srcOrd="7" destOrd="0" presId="urn:microsoft.com/office/officeart/2005/8/layout/default"/>
    <dgm:cxn modelId="{A1B1788F-CECC-4A24-B960-54F8F92243C2}" type="presParOf" srcId="{724795EE-5999-4412-8143-200E9BABA87B}" destId="{A3475D5B-43B4-4C6B-AE40-A0F674B67F32}"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620C7-D18D-4F66-905A-21148A06BDC8}" type="doc">
      <dgm:prSet loTypeId="urn:microsoft.com/office/officeart/2005/8/layout/default" loCatId="list" qsTypeId="urn:microsoft.com/office/officeart/2005/8/quickstyle/simple5" qsCatId="simple" csTypeId="urn:microsoft.com/office/officeart/2005/8/colors/accent0_1" csCatId="mainScheme" phldr="1"/>
      <dgm:spPr/>
      <dgm:t>
        <a:bodyPr/>
        <a:lstStyle/>
        <a:p>
          <a:endParaRPr lang="en-US"/>
        </a:p>
      </dgm:t>
    </dgm:pt>
    <dgm:pt modelId="{4A5CA589-87F1-461D-8949-166D6F36E574}">
      <dgm:prSet phldrT="[Text]" custT="1"/>
      <dgm:spPr/>
      <dgm:t>
        <a:bodyPr/>
        <a:lstStyle/>
        <a:p>
          <a:pPr>
            <a:lnSpc>
              <a:spcPct val="100000"/>
            </a:lnSpc>
            <a:spcAft>
              <a:spcPts val="0"/>
            </a:spcAft>
          </a:pPr>
          <a:r>
            <a:rPr lang="ko-KR" altLang="en-US" sz="4000" dirty="0"/>
            <a:t>자기 계발</a:t>
          </a:r>
          <a:endParaRPr lang="en-US" altLang="ko-KR" sz="4000" dirty="0"/>
        </a:p>
        <a:p>
          <a:pPr>
            <a:lnSpc>
              <a:spcPct val="100000"/>
            </a:lnSpc>
            <a:spcAft>
              <a:spcPts val="0"/>
            </a:spcAft>
          </a:pPr>
          <a:r>
            <a:rPr lang="en-US" sz="2400" dirty="0"/>
            <a:t>Self-improvement</a:t>
          </a:r>
        </a:p>
      </dgm:t>
    </dgm:pt>
    <dgm:pt modelId="{5DCBD01F-D13D-447E-9477-C78F9D1F71D4}" type="parTrans" cxnId="{F105661A-E621-4543-8E1C-7B66682871C5}">
      <dgm:prSet/>
      <dgm:spPr/>
      <dgm:t>
        <a:bodyPr/>
        <a:lstStyle/>
        <a:p>
          <a:endParaRPr lang="en-US"/>
        </a:p>
      </dgm:t>
    </dgm:pt>
    <dgm:pt modelId="{18A5435E-4BC2-4352-A060-9CFB3329A596}" type="sibTrans" cxnId="{F105661A-E621-4543-8E1C-7B66682871C5}">
      <dgm:prSet/>
      <dgm:spPr/>
      <dgm:t>
        <a:bodyPr/>
        <a:lstStyle/>
        <a:p>
          <a:endParaRPr lang="en-US"/>
        </a:p>
      </dgm:t>
    </dgm:pt>
    <dgm:pt modelId="{F968BB29-6E9E-46B8-B92E-FC61EE5DBCD4}">
      <dgm:prSet phldrT="[Text]" custT="1"/>
      <dgm:spPr/>
      <dgm:t>
        <a:bodyPr/>
        <a:lstStyle/>
        <a:p>
          <a:pPr>
            <a:lnSpc>
              <a:spcPct val="100000"/>
            </a:lnSpc>
            <a:spcAft>
              <a:spcPts val="0"/>
            </a:spcAft>
          </a:pPr>
          <a:r>
            <a:rPr lang="ko-KR" altLang="en-US" sz="4000" dirty="0"/>
            <a:t>전문성 추구</a:t>
          </a:r>
          <a:endParaRPr lang="en-US" altLang="ko-KR" sz="4000" dirty="0"/>
        </a:p>
        <a:p>
          <a:pPr>
            <a:lnSpc>
              <a:spcPct val="100000"/>
            </a:lnSpc>
            <a:spcAft>
              <a:spcPts val="0"/>
            </a:spcAft>
          </a:pPr>
          <a:r>
            <a:rPr lang="en-US" sz="2400" dirty="0"/>
            <a:t>Professionalism</a:t>
          </a:r>
          <a:r>
            <a:rPr lang="en-US" sz="3400" dirty="0"/>
            <a:t> </a:t>
          </a:r>
        </a:p>
      </dgm:t>
    </dgm:pt>
    <dgm:pt modelId="{972823C8-54C9-435A-9D8C-085488F7AEE6}" type="parTrans" cxnId="{5CA39F49-5316-4DEC-8E3F-CEA0E31D105D}">
      <dgm:prSet/>
      <dgm:spPr/>
      <dgm:t>
        <a:bodyPr/>
        <a:lstStyle/>
        <a:p>
          <a:endParaRPr lang="en-US"/>
        </a:p>
      </dgm:t>
    </dgm:pt>
    <dgm:pt modelId="{27448F2B-3B6C-49F7-A76A-9D6A1900788B}" type="sibTrans" cxnId="{5CA39F49-5316-4DEC-8E3F-CEA0E31D105D}">
      <dgm:prSet/>
      <dgm:spPr/>
      <dgm:t>
        <a:bodyPr/>
        <a:lstStyle/>
        <a:p>
          <a:endParaRPr lang="en-US"/>
        </a:p>
      </dgm:t>
    </dgm:pt>
    <dgm:pt modelId="{031490BC-58F2-4CD9-83EB-1E53F20809FE}">
      <dgm:prSet phldrT="[Text]" custT="1"/>
      <dgm:spPr/>
      <dgm:t>
        <a:bodyPr/>
        <a:lstStyle/>
        <a:p>
          <a:pPr>
            <a:lnSpc>
              <a:spcPct val="100000"/>
            </a:lnSpc>
            <a:spcAft>
              <a:spcPts val="0"/>
            </a:spcAft>
          </a:pPr>
          <a:r>
            <a:rPr lang="ko-KR" altLang="en-US" sz="4000" dirty="0"/>
            <a:t>자기 변화</a:t>
          </a:r>
          <a:endParaRPr lang="en-US" altLang="ko-KR" sz="4000" dirty="0"/>
        </a:p>
        <a:p>
          <a:pPr>
            <a:lnSpc>
              <a:spcPct val="100000"/>
            </a:lnSpc>
            <a:spcAft>
              <a:spcPts val="0"/>
            </a:spcAft>
          </a:pPr>
          <a:r>
            <a:rPr lang="en-US" sz="2400" dirty="0"/>
            <a:t>Self-development</a:t>
          </a:r>
        </a:p>
      </dgm:t>
    </dgm:pt>
    <dgm:pt modelId="{FCD1BA3B-2D3C-4C7C-B8E2-FD1E879EE506}" type="parTrans" cxnId="{E6416AF4-E15E-40AF-A7D2-1544AABB5846}">
      <dgm:prSet/>
      <dgm:spPr/>
      <dgm:t>
        <a:bodyPr/>
        <a:lstStyle/>
        <a:p>
          <a:endParaRPr lang="en-US"/>
        </a:p>
      </dgm:t>
    </dgm:pt>
    <dgm:pt modelId="{12A740B2-7349-467B-B472-8A1202A5B80C}" type="sibTrans" cxnId="{E6416AF4-E15E-40AF-A7D2-1544AABB5846}">
      <dgm:prSet/>
      <dgm:spPr/>
      <dgm:t>
        <a:bodyPr/>
        <a:lstStyle/>
        <a:p>
          <a:endParaRPr lang="en-US"/>
        </a:p>
      </dgm:t>
    </dgm:pt>
    <dgm:pt modelId="{8E5579F1-764E-46B8-9A12-CFEBC221C712}">
      <dgm:prSet phldrT="[Text]" custT="1"/>
      <dgm:spPr/>
      <dgm:t>
        <a:bodyPr/>
        <a:lstStyle/>
        <a:p>
          <a:pPr>
            <a:lnSpc>
              <a:spcPct val="100000"/>
            </a:lnSpc>
            <a:spcAft>
              <a:spcPts val="0"/>
            </a:spcAft>
          </a:pPr>
          <a:r>
            <a:rPr lang="ko-KR" altLang="en-US" sz="4000" dirty="0"/>
            <a:t>자기 경계</a:t>
          </a:r>
          <a:endParaRPr lang="en-US" altLang="ko-KR" sz="4000" dirty="0"/>
        </a:p>
        <a:p>
          <a:pPr>
            <a:lnSpc>
              <a:spcPct val="100000"/>
            </a:lnSpc>
            <a:spcAft>
              <a:spcPts val="0"/>
            </a:spcAft>
          </a:pPr>
          <a:r>
            <a:rPr lang="en-US" sz="2400" dirty="0"/>
            <a:t>Self-vigilance</a:t>
          </a:r>
        </a:p>
      </dgm:t>
    </dgm:pt>
    <dgm:pt modelId="{1FA4EC32-70AF-42A1-8A5A-BFF8AD65C7CB}" type="parTrans" cxnId="{BFAAFF70-F408-4542-AE29-50F352823328}">
      <dgm:prSet/>
      <dgm:spPr/>
      <dgm:t>
        <a:bodyPr/>
        <a:lstStyle/>
        <a:p>
          <a:endParaRPr lang="en-US"/>
        </a:p>
      </dgm:t>
    </dgm:pt>
    <dgm:pt modelId="{A5B71A59-34B7-429D-BD6A-9CED0F51E42D}" type="sibTrans" cxnId="{BFAAFF70-F408-4542-AE29-50F352823328}">
      <dgm:prSet/>
      <dgm:spPr/>
      <dgm:t>
        <a:bodyPr/>
        <a:lstStyle/>
        <a:p>
          <a:endParaRPr lang="en-US"/>
        </a:p>
      </dgm:t>
    </dgm:pt>
    <dgm:pt modelId="{5EC888F0-7DB1-4A28-B0B9-8E21BC2C1DB9}">
      <dgm:prSet phldrT="[Text]" custT="1"/>
      <dgm:spPr/>
      <dgm:t>
        <a:bodyPr/>
        <a:lstStyle/>
        <a:p>
          <a:pPr>
            <a:lnSpc>
              <a:spcPct val="100000"/>
            </a:lnSpc>
            <a:spcAft>
              <a:spcPts val="0"/>
            </a:spcAft>
          </a:pPr>
          <a:r>
            <a:rPr lang="ko-KR" altLang="en-US" sz="4000" dirty="0"/>
            <a:t>공정성 확보</a:t>
          </a:r>
          <a:endParaRPr lang="en-US" altLang="ko-KR" sz="4000" dirty="0"/>
        </a:p>
        <a:p>
          <a:pPr>
            <a:lnSpc>
              <a:spcPct val="100000"/>
            </a:lnSpc>
            <a:spcAft>
              <a:spcPts val="0"/>
            </a:spcAft>
          </a:pPr>
          <a:r>
            <a:rPr lang="en-US" sz="2400" dirty="0"/>
            <a:t>fairness</a:t>
          </a:r>
        </a:p>
      </dgm:t>
    </dgm:pt>
    <dgm:pt modelId="{B7BADC61-CECA-45AE-82FB-FF731C3A0596}" type="parTrans" cxnId="{F1C46409-F293-4435-B5AA-9BD52D3FBCDA}">
      <dgm:prSet/>
      <dgm:spPr/>
      <dgm:t>
        <a:bodyPr/>
        <a:lstStyle/>
        <a:p>
          <a:endParaRPr lang="en-US"/>
        </a:p>
      </dgm:t>
    </dgm:pt>
    <dgm:pt modelId="{570171FB-2D0A-408F-AA09-50DD2CA247AB}" type="sibTrans" cxnId="{F1C46409-F293-4435-B5AA-9BD52D3FBCDA}">
      <dgm:prSet/>
      <dgm:spPr/>
      <dgm:t>
        <a:bodyPr/>
        <a:lstStyle/>
        <a:p>
          <a:endParaRPr lang="en-US"/>
        </a:p>
      </dgm:t>
    </dgm:pt>
    <dgm:pt modelId="{724795EE-5999-4412-8143-200E9BABA87B}" type="pres">
      <dgm:prSet presAssocID="{B61620C7-D18D-4F66-905A-21148A06BDC8}" presName="diagram" presStyleCnt="0">
        <dgm:presLayoutVars>
          <dgm:dir/>
          <dgm:resizeHandles val="exact"/>
        </dgm:presLayoutVars>
      </dgm:prSet>
      <dgm:spPr/>
    </dgm:pt>
    <dgm:pt modelId="{0108221B-7994-4E92-87F2-5220C85FA008}" type="pres">
      <dgm:prSet presAssocID="{4A5CA589-87F1-461D-8949-166D6F36E574}" presName="node" presStyleLbl="node1" presStyleIdx="0" presStyleCnt="5">
        <dgm:presLayoutVars>
          <dgm:bulletEnabled val="1"/>
        </dgm:presLayoutVars>
      </dgm:prSet>
      <dgm:spPr/>
    </dgm:pt>
    <dgm:pt modelId="{A65C9472-DC64-4649-A6B1-8783C2ADC9ED}" type="pres">
      <dgm:prSet presAssocID="{18A5435E-4BC2-4352-A060-9CFB3329A596}" presName="sibTrans" presStyleCnt="0"/>
      <dgm:spPr/>
    </dgm:pt>
    <dgm:pt modelId="{7DF9C0DA-0DB9-4401-B99C-2E5A52FC0E03}" type="pres">
      <dgm:prSet presAssocID="{F968BB29-6E9E-46B8-B92E-FC61EE5DBCD4}" presName="node" presStyleLbl="node1" presStyleIdx="1" presStyleCnt="5">
        <dgm:presLayoutVars>
          <dgm:bulletEnabled val="1"/>
        </dgm:presLayoutVars>
      </dgm:prSet>
      <dgm:spPr/>
    </dgm:pt>
    <dgm:pt modelId="{BAF4A071-26D1-411D-9278-B0808F83E663}" type="pres">
      <dgm:prSet presAssocID="{27448F2B-3B6C-49F7-A76A-9D6A1900788B}" presName="sibTrans" presStyleCnt="0"/>
      <dgm:spPr/>
    </dgm:pt>
    <dgm:pt modelId="{E1F8A755-BC97-4C31-B510-AB9B747893FD}" type="pres">
      <dgm:prSet presAssocID="{031490BC-58F2-4CD9-83EB-1E53F20809FE}" presName="node" presStyleLbl="node1" presStyleIdx="2" presStyleCnt="5">
        <dgm:presLayoutVars>
          <dgm:bulletEnabled val="1"/>
        </dgm:presLayoutVars>
      </dgm:prSet>
      <dgm:spPr/>
    </dgm:pt>
    <dgm:pt modelId="{340A1987-97B1-45C3-B9D1-CAFA743E8937}" type="pres">
      <dgm:prSet presAssocID="{12A740B2-7349-467B-B472-8A1202A5B80C}" presName="sibTrans" presStyleCnt="0"/>
      <dgm:spPr/>
    </dgm:pt>
    <dgm:pt modelId="{FBACBAD2-49E7-4FF4-9E11-EB2A5950A337}" type="pres">
      <dgm:prSet presAssocID="{8E5579F1-764E-46B8-9A12-CFEBC221C712}" presName="node" presStyleLbl="node1" presStyleIdx="3" presStyleCnt="5">
        <dgm:presLayoutVars>
          <dgm:bulletEnabled val="1"/>
        </dgm:presLayoutVars>
      </dgm:prSet>
      <dgm:spPr/>
    </dgm:pt>
    <dgm:pt modelId="{69807073-39F6-407B-95FD-3D70D1A8E2D0}" type="pres">
      <dgm:prSet presAssocID="{A5B71A59-34B7-429D-BD6A-9CED0F51E42D}" presName="sibTrans" presStyleCnt="0"/>
      <dgm:spPr/>
    </dgm:pt>
    <dgm:pt modelId="{A3475D5B-43B4-4C6B-AE40-A0F674B67F32}" type="pres">
      <dgm:prSet presAssocID="{5EC888F0-7DB1-4A28-B0B9-8E21BC2C1DB9}" presName="node" presStyleLbl="node1" presStyleIdx="4" presStyleCnt="5">
        <dgm:presLayoutVars>
          <dgm:bulletEnabled val="1"/>
        </dgm:presLayoutVars>
      </dgm:prSet>
      <dgm:spPr/>
    </dgm:pt>
  </dgm:ptLst>
  <dgm:cxnLst>
    <dgm:cxn modelId="{F1C46409-F293-4435-B5AA-9BD52D3FBCDA}" srcId="{B61620C7-D18D-4F66-905A-21148A06BDC8}" destId="{5EC888F0-7DB1-4A28-B0B9-8E21BC2C1DB9}" srcOrd="4" destOrd="0" parTransId="{B7BADC61-CECA-45AE-82FB-FF731C3A0596}" sibTransId="{570171FB-2D0A-408F-AA09-50DD2CA247AB}"/>
    <dgm:cxn modelId="{F105661A-E621-4543-8E1C-7B66682871C5}" srcId="{B61620C7-D18D-4F66-905A-21148A06BDC8}" destId="{4A5CA589-87F1-461D-8949-166D6F36E574}" srcOrd="0" destOrd="0" parTransId="{5DCBD01F-D13D-447E-9477-C78F9D1F71D4}" sibTransId="{18A5435E-4BC2-4352-A060-9CFB3329A596}"/>
    <dgm:cxn modelId="{FDC5CA28-BC74-4FF9-8889-F1E9D5FB5822}" type="presOf" srcId="{B61620C7-D18D-4F66-905A-21148A06BDC8}" destId="{724795EE-5999-4412-8143-200E9BABA87B}" srcOrd="0" destOrd="0" presId="urn:microsoft.com/office/officeart/2005/8/layout/default"/>
    <dgm:cxn modelId="{52EF1D30-E9B6-407E-8526-6AD2F0B361F5}" type="presOf" srcId="{5EC888F0-7DB1-4A28-B0B9-8E21BC2C1DB9}" destId="{A3475D5B-43B4-4C6B-AE40-A0F674B67F32}" srcOrd="0" destOrd="0" presId="urn:microsoft.com/office/officeart/2005/8/layout/default"/>
    <dgm:cxn modelId="{7CDB9F44-A8A2-4B46-860A-78B438110A72}" type="presOf" srcId="{F968BB29-6E9E-46B8-B92E-FC61EE5DBCD4}" destId="{7DF9C0DA-0DB9-4401-B99C-2E5A52FC0E03}" srcOrd="0" destOrd="0" presId="urn:microsoft.com/office/officeart/2005/8/layout/default"/>
    <dgm:cxn modelId="{5CA39F49-5316-4DEC-8E3F-CEA0E31D105D}" srcId="{B61620C7-D18D-4F66-905A-21148A06BDC8}" destId="{F968BB29-6E9E-46B8-B92E-FC61EE5DBCD4}" srcOrd="1" destOrd="0" parTransId="{972823C8-54C9-435A-9D8C-085488F7AEE6}" sibTransId="{27448F2B-3B6C-49F7-A76A-9D6A1900788B}"/>
    <dgm:cxn modelId="{BFAAFF70-F408-4542-AE29-50F352823328}" srcId="{B61620C7-D18D-4F66-905A-21148A06BDC8}" destId="{8E5579F1-764E-46B8-9A12-CFEBC221C712}" srcOrd="3" destOrd="0" parTransId="{1FA4EC32-70AF-42A1-8A5A-BFF8AD65C7CB}" sibTransId="{A5B71A59-34B7-429D-BD6A-9CED0F51E42D}"/>
    <dgm:cxn modelId="{0C5BE4E2-0352-468F-A6AD-7F36EFFDECFB}" type="presOf" srcId="{031490BC-58F2-4CD9-83EB-1E53F20809FE}" destId="{E1F8A755-BC97-4C31-B510-AB9B747893FD}" srcOrd="0" destOrd="0" presId="urn:microsoft.com/office/officeart/2005/8/layout/default"/>
    <dgm:cxn modelId="{EFBF15E3-D021-4D07-9F49-09D81320A0CE}" type="presOf" srcId="{8E5579F1-764E-46B8-9A12-CFEBC221C712}" destId="{FBACBAD2-49E7-4FF4-9E11-EB2A5950A337}" srcOrd="0" destOrd="0" presId="urn:microsoft.com/office/officeart/2005/8/layout/default"/>
    <dgm:cxn modelId="{6017CFE7-E984-465F-B071-406871AF8585}" type="presOf" srcId="{4A5CA589-87F1-461D-8949-166D6F36E574}" destId="{0108221B-7994-4E92-87F2-5220C85FA008}" srcOrd="0" destOrd="0" presId="urn:microsoft.com/office/officeart/2005/8/layout/default"/>
    <dgm:cxn modelId="{E6416AF4-E15E-40AF-A7D2-1544AABB5846}" srcId="{B61620C7-D18D-4F66-905A-21148A06BDC8}" destId="{031490BC-58F2-4CD9-83EB-1E53F20809FE}" srcOrd="2" destOrd="0" parTransId="{FCD1BA3B-2D3C-4C7C-B8E2-FD1E879EE506}" sibTransId="{12A740B2-7349-467B-B472-8A1202A5B80C}"/>
    <dgm:cxn modelId="{47434271-60A4-4EF3-AB24-C4C1DB44AE3B}" type="presParOf" srcId="{724795EE-5999-4412-8143-200E9BABA87B}" destId="{0108221B-7994-4E92-87F2-5220C85FA008}" srcOrd="0" destOrd="0" presId="urn:microsoft.com/office/officeart/2005/8/layout/default"/>
    <dgm:cxn modelId="{0EA68A84-B445-4B15-BF43-B85D4C89B4C3}" type="presParOf" srcId="{724795EE-5999-4412-8143-200E9BABA87B}" destId="{A65C9472-DC64-4649-A6B1-8783C2ADC9ED}" srcOrd="1" destOrd="0" presId="urn:microsoft.com/office/officeart/2005/8/layout/default"/>
    <dgm:cxn modelId="{7D0D4683-DE35-4D6B-84B7-10D3186E43C5}" type="presParOf" srcId="{724795EE-5999-4412-8143-200E9BABA87B}" destId="{7DF9C0DA-0DB9-4401-B99C-2E5A52FC0E03}" srcOrd="2" destOrd="0" presId="urn:microsoft.com/office/officeart/2005/8/layout/default"/>
    <dgm:cxn modelId="{E7100CCB-B9E9-480A-8337-659F3781EBCA}" type="presParOf" srcId="{724795EE-5999-4412-8143-200E9BABA87B}" destId="{BAF4A071-26D1-411D-9278-B0808F83E663}" srcOrd="3" destOrd="0" presId="urn:microsoft.com/office/officeart/2005/8/layout/default"/>
    <dgm:cxn modelId="{6F72279E-F3A7-4896-9CBC-C67520599C6F}" type="presParOf" srcId="{724795EE-5999-4412-8143-200E9BABA87B}" destId="{E1F8A755-BC97-4C31-B510-AB9B747893FD}" srcOrd="4" destOrd="0" presId="urn:microsoft.com/office/officeart/2005/8/layout/default"/>
    <dgm:cxn modelId="{4CA875AB-5E75-4F38-AF47-9713747A5146}" type="presParOf" srcId="{724795EE-5999-4412-8143-200E9BABA87B}" destId="{340A1987-97B1-45C3-B9D1-CAFA743E8937}" srcOrd="5" destOrd="0" presId="urn:microsoft.com/office/officeart/2005/8/layout/default"/>
    <dgm:cxn modelId="{E44D2585-A815-486B-AC74-22E37A2F87E7}" type="presParOf" srcId="{724795EE-5999-4412-8143-200E9BABA87B}" destId="{FBACBAD2-49E7-4FF4-9E11-EB2A5950A337}" srcOrd="6" destOrd="0" presId="urn:microsoft.com/office/officeart/2005/8/layout/default"/>
    <dgm:cxn modelId="{029B0ECE-B583-4253-B7DA-EFAEBAB562B3}" type="presParOf" srcId="{724795EE-5999-4412-8143-200E9BABA87B}" destId="{69807073-39F6-407B-95FD-3D70D1A8E2D0}" srcOrd="7" destOrd="0" presId="urn:microsoft.com/office/officeart/2005/8/layout/default"/>
    <dgm:cxn modelId="{4479F705-26B2-4CE1-A367-3DA7FBA37821}" type="presParOf" srcId="{724795EE-5999-4412-8143-200E9BABA87B}" destId="{A3475D5B-43B4-4C6B-AE40-A0F674B67F32}"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D11822-3AA6-4390-98DD-E3593E64CF81}">
      <dsp:nvSpPr>
        <dsp:cNvPr id="0" name=""/>
        <dsp:cNvSpPr/>
      </dsp:nvSpPr>
      <dsp:spPr>
        <a:xfrm>
          <a:off x="4343399" y="341029"/>
          <a:ext cx="3200401" cy="5486393"/>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3200400">
            <a:lnSpc>
              <a:spcPct val="100000"/>
            </a:lnSpc>
            <a:spcBef>
              <a:spcPct val="0"/>
            </a:spcBef>
            <a:spcAft>
              <a:spcPts val="0"/>
            </a:spcAft>
            <a:buNone/>
          </a:pPr>
          <a:r>
            <a:rPr lang="ko-KR" altLang="en-US" sz="7200" b="1" kern="1200" dirty="0">
              <a:effectLst>
                <a:outerShdw blurRad="38100" dist="38100" dir="2700000" algn="tl">
                  <a:srgbClr val="000000">
                    <a:alpha val="43137"/>
                  </a:srgbClr>
                </a:outerShdw>
              </a:effectLst>
            </a:rPr>
            <a:t>애민정신</a:t>
          </a:r>
          <a:endParaRPr lang="en-US" altLang="ko-KR" sz="7200" b="1" kern="1200" dirty="0">
            <a:effectLst>
              <a:outerShdw blurRad="38100" dist="38100" dir="2700000" algn="tl">
                <a:srgbClr val="000000">
                  <a:alpha val="43137"/>
                </a:srgbClr>
              </a:outerShdw>
            </a:effectLst>
          </a:endParaRPr>
        </a:p>
        <a:p>
          <a:pPr marL="0" lvl="0" indent="0" algn="ctr" defTabSz="3200400">
            <a:lnSpc>
              <a:spcPct val="100000"/>
            </a:lnSpc>
            <a:spcBef>
              <a:spcPct val="0"/>
            </a:spcBef>
            <a:spcAft>
              <a:spcPts val="0"/>
            </a:spcAft>
            <a:buNone/>
          </a:pPr>
          <a:r>
            <a:rPr lang="en-US" sz="3200" kern="1200" dirty="0"/>
            <a:t>(</a:t>
          </a:r>
          <a:r>
            <a:rPr lang="ko-KR" altLang="en-US" sz="3200" kern="1200" dirty="0"/>
            <a:t>백성을 사랑하는 마음</a:t>
          </a:r>
          <a:r>
            <a:rPr lang="en-US" altLang="ko-KR" sz="3200" kern="1200" dirty="0"/>
            <a:t>)</a:t>
          </a:r>
          <a:endParaRPr lang="en-US" sz="3200" kern="1200" dirty="0"/>
        </a:p>
      </dsp:txBody>
      <dsp:txXfrm>
        <a:off x="4499630" y="497260"/>
        <a:ext cx="2887939" cy="5173931"/>
      </dsp:txXfrm>
    </dsp:sp>
    <dsp:sp modelId="{9C79B2F4-50C5-41C3-B100-21CFD6AA32DB}">
      <dsp:nvSpPr>
        <dsp:cNvPr id="0" name=""/>
        <dsp:cNvSpPr/>
      </dsp:nvSpPr>
      <dsp:spPr>
        <a:xfrm rot="85752">
          <a:off x="7797132" y="2862796"/>
          <a:ext cx="611126" cy="55059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797158" y="2970855"/>
        <a:ext cx="445948" cy="330357"/>
      </dsp:txXfrm>
    </dsp:sp>
    <dsp:sp modelId="{E6BC7787-FB72-4CD6-9CCC-806858E2A44F}">
      <dsp:nvSpPr>
        <dsp:cNvPr id="0" name=""/>
        <dsp:cNvSpPr/>
      </dsp:nvSpPr>
      <dsp:spPr>
        <a:xfrm>
          <a:off x="8695914" y="1815517"/>
          <a:ext cx="2743196" cy="2743196"/>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ko-KR" altLang="en-US" sz="4400" kern="1200" dirty="0"/>
            <a:t>소통의 리더십</a:t>
          </a:r>
          <a:endParaRPr lang="en-US" sz="4400" kern="1200" dirty="0"/>
        </a:p>
      </dsp:txBody>
      <dsp:txXfrm>
        <a:off x="8829826" y="1949429"/>
        <a:ext cx="2475372" cy="2475372"/>
      </dsp:txXfrm>
    </dsp:sp>
    <dsp:sp modelId="{B2ED0FE4-8B4C-4A41-A611-680069125773}">
      <dsp:nvSpPr>
        <dsp:cNvPr id="0" name=""/>
        <dsp:cNvSpPr/>
      </dsp:nvSpPr>
      <dsp:spPr>
        <a:xfrm rot="10723536">
          <a:off x="3568195" y="2855676"/>
          <a:ext cx="547993" cy="550595"/>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3732573" y="2963967"/>
        <a:ext cx="383595" cy="330357"/>
      </dsp:txXfrm>
    </dsp:sp>
    <dsp:sp modelId="{E2C6206F-F376-477D-83C1-93898F5F80FD}">
      <dsp:nvSpPr>
        <dsp:cNvPr id="0" name=""/>
        <dsp:cNvSpPr/>
      </dsp:nvSpPr>
      <dsp:spPr>
        <a:xfrm>
          <a:off x="566982" y="1801724"/>
          <a:ext cx="2743196" cy="2743196"/>
        </a:xfrm>
        <a:prstGeom prst="round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ko-KR" altLang="en-US" sz="4400" kern="1200" dirty="0"/>
            <a:t>백성을 위한 정책</a:t>
          </a:r>
          <a:endParaRPr lang="en-US" sz="4400" kern="1200" dirty="0"/>
        </a:p>
      </dsp:txBody>
      <dsp:txXfrm>
        <a:off x="700894" y="1935636"/>
        <a:ext cx="2475372" cy="2475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8221B-7994-4E92-87F2-5220C85FA008}">
      <dsp:nvSpPr>
        <dsp:cNvPr id="0" name=""/>
        <dsp:cNvSpPr/>
      </dsp:nvSpPr>
      <dsp:spPr>
        <a:xfrm>
          <a:off x="0" y="265578"/>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안티사랑</a:t>
          </a:r>
          <a:endParaRPr lang="en-US" altLang="ko-KR" sz="4000" kern="1200" dirty="0"/>
        </a:p>
        <a:p>
          <a:pPr marL="0" lvl="0" indent="0" algn="ctr" defTabSz="1778000">
            <a:lnSpc>
              <a:spcPct val="100000"/>
            </a:lnSpc>
            <a:spcBef>
              <a:spcPct val="0"/>
            </a:spcBef>
            <a:spcAft>
              <a:spcPts val="0"/>
            </a:spcAft>
            <a:buNone/>
          </a:pPr>
          <a:r>
            <a:rPr lang="en-US" sz="2400" kern="1200" dirty="0"/>
            <a:t>Tolerance</a:t>
          </a:r>
        </a:p>
      </dsp:txBody>
      <dsp:txXfrm>
        <a:off x="0" y="265578"/>
        <a:ext cx="3054349" cy="1832610"/>
      </dsp:txXfrm>
    </dsp:sp>
    <dsp:sp modelId="{7DF9C0DA-0DB9-4401-B99C-2E5A52FC0E03}">
      <dsp:nvSpPr>
        <dsp:cNvPr id="0" name=""/>
        <dsp:cNvSpPr/>
      </dsp:nvSpPr>
      <dsp:spPr>
        <a:xfrm>
          <a:off x="3359785" y="265578"/>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마음의 균형</a:t>
          </a:r>
          <a:endParaRPr lang="en-US" altLang="ko-KR" sz="4000" kern="1200" dirty="0"/>
        </a:p>
        <a:p>
          <a:pPr marL="0" lvl="0" indent="0" algn="ctr" defTabSz="1778000">
            <a:lnSpc>
              <a:spcPct val="100000"/>
            </a:lnSpc>
            <a:spcBef>
              <a:spcPct val="0"/>
            </a:spcBef>
            <a:spcAft>
              <a:spcPts val="0"/>
            </a:spcAft>
            <a:buNone/>
          </a:pPr>
          <a:r>
            <a:rPr lang="en-US" sz="2400" kern="1200" dirty="0"/>
            <a:t>Balanced perspective</a:t>
          </a:r>
        </a:p>
      </dsp:txBody>
      <dsp:txXfrm>
        <a:off x="3359785" y="265578"/>
        <a:ext cx="3054349" cy="1832610"/>
      </dsp:txXfrm>
    </dsp:sp>
    <dsp:sp modelId="{E1F8A755-BC97-4C31-B510-AB9B747893FD}">
      <dsp:nvSpPr>
        <dsp:cNvPr id="0" name=""/>
        <dsp:cNvSpPr/>
      </dsp:nvSpPr>
      <dsp:spPr>
        <a:xfrm>
          <a:off x="6719570" y="265578"/>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자기 절제</a:t>
          </a:r>
          <a:endParaRPr lang="en-US" altLang="ko-KR" sz="4000" kern="1200" dirty="0"/>
        </a:p>
        <a:p>
          <a:pPr marL="0" lvl="0" indent="0" algn="ctr" defTabSz="1778000">
            <a:lnSpc>
              <a:spcPct val="100000"/>
            </a:lnSpc>
            <a:spcBef>
              <a:spcPct val="0"/>
            </a:spcBef>
            <a:spcAft>
              <a:spcPts val="0"/>
            </a:spcAft>
            <a:buNone/>
          </a:pPr>
          <a:r>
            <a:rPr lang="en-US" sz="2400" kern="1200" dirty="0"/>
            <a:t>Self-control</a:t>
          </a:r>
        </a:p>
      </dsp:txBody>
      <dsp:txXfrm>
        <a:off x="6719570" y="265578"/>
        <a:ext cx="3054349" cy="1832610"/>
      </dsp:txXfrm>
    </dsp:sp>
    <dsp:sp modelId="{FBACBAD2-49E7-4FF4-9E11-EB2A5950A337}">
      <dsp:nvSpPr>
        <dsp:cNvPr id="0" name=""/>
        <dsp:cNvSpPr/>
      </dsp:nvSpPr>
      <dsp:spPr>
        <a:xfrm>
          <a:off x="1679892" y="2403623"/>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아낌과 위함</a:t>
          </a:r>
          <a:endParaRPr lang="en-US" altLang="ko-KR" sz="4000" kern="1200" dirty="0"/>
        </a:p>
        <a:p>
          <a:pPr marL="0" lvl="0" indent="0" algn="ctr" defTabSz="1778000">
            <a:lnSpc>
              <a:spcPct val="100000"/>
            </a:lnSpc>
            <a:spcBef>
              <a:spcPct val="0"/>
            </a:spcBef>
            <a:spcAft>
              <a:spcPts val="0"/>
            </a:spcAft>
            <a:buNone/>
          </a:pPr>
          <a:r>
            <a:rPr lang="en-US" sz="2400" kern="1200" dirty="0"/>
            <a:t>Caring</a:t>
          </a:r>
        </a:p>
      </dsp:txBody>
      <dsp:txXfrm>
        <a:off x="1679892" y="2403623"/>
        <a:ext cx="3054349" cy="1832610"/>
      </dsp:txXfrm>
    </dsp:sp>
    <dsp:sp modelId="{A3475D5B-43B4-4C6B-AE40-A0F674B67F32}">
      <dsp:nvSpPr>
        <dsp:cNvPr id="0" name=""/>
        <dsp:cNvSpPr/>
      </dsp:nvSpPr>
      <dsp:spPr>
        <a:xfrm>
          <a:off x="5039677" y="2403623"/>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자기 적합화</a:t>
          </a:r>
          <a:endParaRPr lang="en-US" altLang="ko-KR" sz="4000" kern="1200" dirty="0"/>
        </a:p>
        <a:p>
          <a:pPr marL="0" lvl="0" indent="0" algn="ctr" defTabSz="1778000">
            <a:lnSpc>
              <a:spcPct val="100000"/>
            </a:lnSpc>
            <a:spcBef>
              <a:spcPct val="0"/>
            </a:spcBef>
            <a:spcAft>
              <a:spcPts val="0"/>
            </a:spcAft>
            <a:buNone/>
          </a:pPr>
          <a:r>
            <a:rPr lang="en-US" sz="2400" kern="1200" dirty="0"/>
            <a:t>Selection of fit people </a:t>
          </a:r>
        </a:p>
      </dsp:txBody>
      <dsp:txXfrm>
        <a:off x="5039677" y="2403623"/>
        <a:ext cx="3054349" cy="18326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8221B-7994-4E92-87F2-5220C85FA008}">
      <dsp:nvSpPr>
        <dsp:cNvPr id="0" name=""/>
        <dsp:cNvSpPr/>
      </dsp:nvSpPr>
      <dsp:spPr>
        <a:xfrm>
          <a:off x="0" y="265578"/>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자기 계발</a:t>
          </a:r>
          <a:endParaRPr lang="en-US" altLang="ko-KR" sz="4000" kern="1200" dirty="0"/>
        </a:p>
        <a:p>
          <a:pPr marL="0" lvl="0" indent="0" algn="ctr" defTabSz="1778000">
            <a:lnSpc>
              <a:spcPct val="100000"/>
            </a:lnSpc>
            <a:spcBef>
              <a:spcPct val="0"/>
            </a:spcBef>
            <a:spcAft>
              <a:spcPts val="0"/>
            </a:spcAft>
            <a:buNone/>
          </a:pPr>
          <a:r>
            <a:rPr lang="en-US" sz="2400" kern="1200" dirty="0"/>
            <a:t>Self-improvement</a:t>
          </a:r>
        </a:p>
      </dsp:txBody>
      <dsp:txXfrm>
        <a:off x="0" y="265578"/>
        <a:ext cx="3054349" cy="1832610"/>
      </dsp:txXfrm>
    </dsp:sp>
    <dsp:sp modelId="{7DF9C0DA-0DB9-4401-B99C-2E5A52FC0E03}">
      <dsp:nvSpPr>
        <dsp:cNvPr id="0" name=""/>
        <dsp:cNvSpPr/>
      </dsp:nvSpPr>
      <dsp:spPr>
        <a:xfrm>
          <a:off x="3359785" y="265578"/>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전문성 추구</a:t>
          </a:r>
          <a:endParaRPr lang="en-US" altLang="ko-KR" sz="4000" kern="1200" dirty="0"/>
        </a:p>
        <a:p>
          <a:pPr marL="0" lvl="0" indent="0" algn="ctr" defTabSz="1778000">
            <a:lnSpc>
              <a:spcPct val="100000"/>
            </a:lnSpc>
            <a:spcBef>
              <a:spcPct val="0"/>
            </a:spcBef>
            <a:spcAft>
              <a:spcPts val="0"/>
            </a:spcAft>
            <a:buNone/>
          </a:pPr>
          <a:r>
            <a:rPr lang="en-US" sz="2400" kern="1200" dirty="0"/>
            <a:t>Professionalism</a:t>
          </a:r>
          <a:r>
            <a:rPr lang="en-US" sz="3400" kern="1200" dirty="0"/>
            <a:t> </a:t>
          </a:r>
        </a:p>
      </dsp:txBody>
      <dsp:txXfrm>
        <a:off x="3359785" y="265578"/>
        <a:ext cx="3054349" cy="1832610"/>
      </dsp:txXfrm>
    </dsp:sp>
    <dsp:sp modelId="{E1F8A755-BC97-4C31-B510-AB9B747893FD}">
      <dsp:nvSpPr>
        <dsp:cNvPr id="0" name=""/>
        <dsp:cNvSpPr/>
      </dsp:nvSpPr>
      <dsp:spPr>
        <a:xfrm>
          <a:off x="6719570" y="265578"/>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자기 변화</a:t>
          </a:r>
          <a:endParaRPr lang="en-US" altLang="ko-KR" sz="4000" kern="1200" dirty="0"/>
        </a:p>
        <a:p>
          <a:pPr marL="0" lvl="0" indent="0" algn="ctr" defTabSz="1778000">
            <a:lnSpc>
              <a:spcPct val="100000"/>
            </a:lnSpc>
            <a:spcBef>
              <a:spcPct val="0"/>
            </a:spcBef>
            <a:spcAft>
              <a:spcPts val="0"/>
            </a:spcAft>
            <a:buNone/>
          </a:pPr>
          <a:r>
            <a:rPr lang="en-US" sz="2400" kern="1200" dirty="0"/>
            <a:t>Self-development</a:t>
          </a:r>
        </a:p>
      </dsp:txBody>
      <dsp:txXfrm>
        <a:off x="6719570" y="265578"/>
        <a:ext cx="3054349" cy="1832610"/>
      </dsp:txXfrm>
    </dsp:sp>
    <dsp:sp modelId="{FBACBAD2-49E7-4FF4-9E11-EB2A5950A337}">
      <dsp:nvSpPr>
        <dsp:cNvPr id="0" name=""/>
        <dsp:cNvSpPr/>
      </dsp:nvSpPr>
      <dsp:spPr>
        <a:xfrm>
          <a:off x="1679892" y="2403623"/>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자기 경계</a:t>
          </a:r>
          <a:endParaRPr lang="en-US" altLang="ko-KR" sz="4000" kern="1200" dirty="0"/>
        </a:p>
        <a:p>
          <a:pPr marL="0" lvl="0" indent="0" algn="ctr" defTabSz="1778000">
            <a:lnSpc>
              <a:spcPct val="100000"/>
            </a:lnSpc>
            <a:spcBef>
              <a:spcPct val="0"/>
            </a:spcBef>
            <a:spcAft>
              <a:spcPts val="0"/>
            </a:spcAft>
            <a:buNone/>
          </a:pPr>
          <a:r>
            <a:rPr lang="en-US" sz="2400" kern="1200" dirty="0"/>
            <a:t>Self-vigilance</a:t>
          </a:r>
        </a:p>
      </dsp:txBody>
      <dsp:txXfrm>
        <a:off x="1679892" y="2403623"/>
        <a:ext cx="3054349" cy="1832610"/>
      </dsp:txXfrm>
    </dsp:sp>
    <dsp:sp modelId="{A3475D5B-43B4-4C6B-AE40-A0F674B67F32}">
      <dsp:nvSpPr>
        <dsp:cNvPr id="0" name=""/>
        <dsp:cNvSpPr/>
      </dsp:nvSpPr>
      <dsp:spPr>
        <a:xfrm>
          <a:off x="5039677" y="2403623"/>
          <a:ext cx="3054349" cy="1832610"/>
        </a:xfrm>
        <a:prstGeom prst="rect">
          <a:avLst/>
        </a:prstGeom>
        <a:gradFill rotWithShape="0">
          <a:gsLst>
            <a:gs pos="0">
              <a:schemeClr val="lt1">
                <a:hueOff val="0"/>
                <a:satOff val="0"/>
                <a:lumOff val="0"/>
                <a:alphaOff val="0"/>
                <a:tint val="96000"/>
                <a:lumMod val="104000"/>
              </a:schemeClr>
            </a:gs>
            <a:gs pos="100000">
              <a:schemeClr val="lt1">
                <a:hueOff val="0"/>
                <a:satOff val="0"/>
                <a:lumOff val="0"/>
                <a:alphaOff val="0"/>
                <a:shade val="90000"/>
                <a:lumMod val="90000"/>
              </a:schemeClr>
            </a:gs>
          </a:gsLst>
          <a:lin ang="5400000" scaled="0"/>
        </a:gradFill>
        <a:ln>
          <a:noFill/>
        </a:ln>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100000"/>
            </a:lnSpc>
            <a:spcBef>
              <a:spcPct val="0"/>
            </a:spcBef>
            <a:spcAft>
              <a:spcPts val="0"/>
            </a:spcAft>
            <a:buNone/>
          </a:pPr>
          <a:r>
            <a:rPr lang="ko-KR" altLang="en-US" sz="4000" kern="1200" dirty="0"/>
            <a:t>공정성 확보</a:t>
          </a:r>
          <a:endParaRPr lang="en-US" altLang="ko-KR" sz="4000" kern="1200" dirty="0"/>
        </a:p>
        <a:p>
          <a:pPr marL="0" lvl="0" indent="0" algn="ctr" defTabSz="1778000">
            <a:lnSpc>
              <a:spcPct val="100000"/>
            </a:lnSpc>
            <a:spcBef>
              <a:spcPct val="0"/>
            </a:spcBef>
            <a:spcAft>
              <a:spcPts val="0"/>
            </a:spcAft>
            <a:buNone/>
          </a:pPr>
          <a:r>
            <a:rPr lang="en-US" sz="2400" kern="1200" dirty="0"/>
            <a:t>fairness</a:t>
          </a:r>
        </a:p>
      </dsp:txBody>
      <dsp:txXfrm>
        <a:off x="5039677" y="2403623"/>
        <a:ext cx="3054349" cy="1832610"/>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5B741-7449-496D-83CD-D361F5C4AC71}" type="datetimeFigureOut">
              <a:rPr lang="en-US" smtClean="0"/>
              <a:t>7/5/2021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CA898-C7E0-48AD-B341-3CDE1F9063A3}" type="slidenum">
              <a:rPr lang="en-US" smtClean="0"/>
              <a:t>‹#›</a:t>
            </a:fld>
            <a:endParaRPr lang="en-US"/>
          </a:p>
        </p:txBody>
      </p:sp>
    </p:spTree>
    <p:extLst>
      <p:ext uri="{BB962C8B-B14F-4D97-AF65-F5344CB8AC3E}">
        <p14:creationId xmlns:p14="http://schemas.microsoft.com/office/powerpoint/2010/main" val="3769644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Nanum Gothic"/>
              </a:rPr>
              <a:t>세종대왕</a:t>
            </a:r>
            <a:endParaRPr lang="ko-KR" altLang="en-US" b="0" dirty="0">
              <a:effectLst/>
            </a:endParaRPr>
          </a:p>
          <a:p>
            <a:pPr rtl="0"/>
            <a:r>
              <a:rPr lang="ko-KR" altLang="en-US" sz="1800" b="0" i="0" u="none" strike="noStrike" dirty="0">
                <a:solidFill>
                  <a:srgbClr val="202124"/>
                </a:solidFill>
                <a:effectLst/>
                <a:latin typeface="Nanum Gothic"/>
              </a:rPr>
              <a:t>세종 </a:t>
            </a:r>
            <a:r>
              <a:rPr lang="en-US" sz="1800" b="0" i="0" u="none" strike="noStrike" dirty="0">
                <a:solidFill>
                  <a:srgbClr val="202124"/>
                </a:solidFill>
                <a:effectLst/>
                <a:latin typeface="Nanum Gothic"/>
              </a:rPr>
              <a:t>the great</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DB13DE00-7AC1-41EA-BCD0-30646BF36635}" type="slidenum">
              <a:rPr lang="en-US" smtClean="0"/>
              <a:t>1</a:t>
            </a:fld>
            <a:endParaRPr lang="en-US"/>
          </a:p>
        </p:txBody>
      </p:sp>
    </p:spTree>
    <p:extLst>
      <p:ext uri="{BB962C8B-B14F-4D97-AF65-F5344CB8AC3E}">
        <p14:creationId xmlns:p14="http://schemas.microsoft.com/office/powerpoint/2010/main" val="284228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This is how the vowels of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were created. The dot represents the sky, the horizontal line represents the earth, and the vertical line represents human beings. The vowels are representations of the world.</a:t>
            </a:r>
            <a:endParaRPr lang="en-US" b="0" dirty="0">
              <a:effectLst/>
            </a:endParaRPr>
          </a:p>
        </p:txBody>
      </p:sp>
      <p:sp>
        <p:nvSpPr>
          <p:cNvPr id="4" name="Slide Number Placeholder 3"/>
          <p:cNvSpPr>
            <a:spLocks noGrp="1"/>
          </p:cNvSpPr>
          <p:nvPr>
            <p:ph type="sldNum" sz="quarter" idx="5"/>
          </p:nvPr>
        </p:nvSpPr>
        <p:spPr/>
        <p:txBody>
          <a:bodyPr/>
          <a:lstStyle/>
          <a:p>
            <a:fld id="{61CCA898-C7E0-48AD-B341-3CDE1F9063A3}" type="slidenum">
              <a:rPr lang="en-US" smtClean="0"/>
              <a:t>10</a:t>
            </a:fld>
            <a:endParaRPr lang="en-US"/>
          </a:p>
        </p:txBody>
      </p:sp>
    </p:spTree>
    <p:extLst>
      <p:ext uri="{BB962C8B-B14F-4D97-AF65-F5344CB8AC3E}">
        <p14:creationId xmlns:p14="http://schemas.microsoft.com/office/powerpoint/2010/main" val="2134117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This photo is </a:t>
            </a:r>
            <a:r>
              <a:rPr lang="ko-KR" altLang="en-US" sz="1800" b="0" i="0" u="none" strike="noStrike" dirty="0">
                <a:solidFill>
                  <a:srgbClr val="202124"/>
                </a:solidFill>
                <a:effectLst/>
                <a:latin typeface="Nanum Gothic"/>
              </a:rPr>
              <a:t>훈민정음 </a:t>
            </a:r>
            <a:r>
              <a:rPr lang="ko-KR" altLang="en-US" sz="1800" b="0" i="0" u="none" strike="noStrike" dirty="0" err="1">
                <a:solidFill>
                  <a:srgbClr val="202124"/>
                </a:solidFill>
                <a:effectLst/>
                <a:latin typeface="Nanum Gothic"/>
              </a:rPr>
              <a:t>해례본</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This book explains in detail, the principles, process, and examples of the 28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characters.</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11</a:t>
            </a:fld>
            <a:endParaRPr lang="en-US"/>
          </a:p>
        </p:txBody>
      </p:sp>
    </p:spTree>
    <p:extLst>
      <p:ext uri="{BB962C8B-B14F-4D97-AF65-F5344CB8AC3E}">
        <p14:creationId xmlns:p14="http://schemas.microsoft.com/office/powerpoint/2010/main" val="555695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These are the major events that led to the creation of </a:t>
            </a:r>
            <a:r>
              <a:rPr lang="ko-KR" altLang="en-US" sz="1800" b="0" i="0" u="none" strike="noStrike" dirty="0">
                <a:solidFill>
                  <a:srgbClr val="202124"/>
                </a:solidFill>
                <a:effectLst/>
                <a:latin typeface="Nanum Gothic"/>
              </a:rPr>
              <a:t>훈민정음</a:t>
            </a:r>
            <a:r>
              <a:rPr lang="en-US" altLang="ko-KR" sz="1800" b="0" i="0" u="none" strike="noStrike" dirty="0">
                <a:solidFill>
                  <a:srgbClr val="202124"/>
                </a:solidFill>
                <a:effectLst/>
                <a:latin typeface="Nanum Gothic"/>
              </a:rPr>
              <a:t>. </a:t>
            </a:r>
            <a:r>
              <a:rPr lang="ko-KR" altLang="en-US" sz="1800" b="0" i="0" u="none" strike="noStrike" dirty="0">
                <a:solidFill>
                  <a:srgbClr val="202124"/>
                </a:solidFill>
                <a:effectLst/>
                <a:latin typeface="Nanum Gothic"/>
              </a:rPr>
              <a:t>세종대왕 </a:t>
            </a:r>
            <a:r>
              <a:rPr lang="en-US" sz="1800" b="0" i="0" u="none" strike="noStrike" dirty="0">
                <a:solidFill>
                  <a:srgbClr val="202124"/>
                </a:solidFill>
                <a:effectLst/>
                <a:latin typeface="Nanum Gothic"/>
              </a:rPr>
              <a:t>thought that the people should also know the law. But, since it was written in difficult Chinese characters, it was difficult for people to understand. He kept thinking about how to educate the people. There was an incident where a man named </a:t>
            </a:r>
            <a:r>
              <a:rPr lang="ko-KR" altLang="en-US" sz="1800" b="0" i="0" u="none" strike="noStrike" dirty="0">
                <a:solidFill>
                  <a:srgbClr val="202124"/>
                </a:solidFill>
                <a:effectLst/>
                <a:latin typeface="Nanum Gothic"/>
              </a:rPr>
              <a:t>김화 </a:t>
            </a:r>
            <a:r>
              <a:rPr lang="en-US" sz="1800" b="0" i="0" u="none" strike="noStrike" dirty="0">
                <a:solidFill>
                  <a:srgbClr val="202124"/>
                </a:solidFill>
                <a:effectLst/>
                <a:latin typeface="Nanum Gothic"/>
              </a:rPr>
              <a:t>killed his father, and with this incident, </a:t>
            </a:r>
            <a:r>
              <a:rPr lang="ko-KR" altLang="en-US" sz="1800" b="0" i="0" u="none" strike="noStrike" dirty="0">
                <a:solidFill>
                  <a:srgbClr val="202124"/>
                </a:solidFill>
                <a:effectLst/>
                <a:latin typeface="Nanum Gothic"/>
              </a:rPr>
              <a:t>세종대왕 </a:t>
            </a:r>
            <a:r>
              <a:rPr lang="en-US" sz="1800" b="0" i="0" u="none" strike="noStrike" dirty="0">
                <a:solidFill>
                  <a:srgbClr val="202124"/>
                </a:solidFill>
                <a:effectLst/>
                <a:latin typeface="Nanum Gothic"/>
              </a:rPr>
              <a:t>wanted to make a book called &lt;</a:t>
            </a:r>
            <a:r>
              <a:rPr lang="ko-KR" altLang="en-US" sz="1800" b="0" i="0" u="none" strike="noStrike" dirty="0" err="1">
                <a:solidFill>
                  <a:srgbClr val="202124"/>
                </a:solidFill>
                <a:effectLst/>
                <a:latin typeface="Nanum Gothic"/>
              </a:rPr>
              <a:t>효행록</a:t>
            </a:r>
            <a:r>
              <a:rPr lang="en-US" altLang="ko-KR" sz="1800" b="0" i="0" u="none" strike="noStrike" dirty="0">
                <a:solidFill>
                  <a:srgbClr val="202124"/>
                </a:solidFill>
                <a:effectLst/>
                <a:latin typeface="Nanum Gothic"/>
              </a:rPr>
              <a:t>&gt; </a:t>
            </a:r>
            <a:r>
              <a:rPr lang="en-US" sz="1800" b="0" i="0" u="none" strike="noStrike" dirty="0">
                <a:solidFill>
                  <a:srgbClr val="202124"/>
                </a:solidFill>
                <a:effectLst/>
                <a:latin typeface="Nanum Gothic"/>
              </a:rPr>
              <a:t>to teach the people. He also made a book called &lt;</a:t>
            </a:r>
            <a:r>
              <a:rPr lang="ko-KR" altLang="en-US" sz="1800" b="0" i="0" u="none" strike="noStrike" dirty="0" err="1">
                <a:solidFill>
                  <a:srgbClr val="202124"/>
                </a:solidFill>
                <a:effectLst/>
                <a:latin typeface="Nanum Gothic"/>
              </a:rPr>
              <a:t>삼강행실도</a:t>
            </a:r>
            <a:r>
              <a:rPr lang="en-US" altLang="ko-KR" sz="1800" b="0" i="0" u="none" strike="noStrike" dirty="0">
                <a:solidFill>
                  <a:srgbClr val="202124"/>
                </a:solidFill>
                <a:effectLst/>
                <a:latin typeface="Nanum Gothic"/>
              </a:rPr>
              <a:t>&gt; </a:t>
            </a:r>
            <a:r>
              <a:rPr lang="en-US" sz="1800" b="0" i="0" u="none" strike="noStrike" dirty="0">
                <a:solidFill>
                  <a:srgbClr val="202124"/>
                </a:solidFill>
                <a:effectLst/>
                <a:latin typeface="Nanum Gothic"/>
              </a:rPr>
              <a:t>about the laws and ethics that people should follow. This book includes pictures so that even young children could understand.</a:t>
            </a:r>
            <a:endParaRPr lang="en-US" b="0" dirty="0">
              <a:effectLst/>
            </a:endParaRPr>
          </a:p>
        </p:txBody>
      </p:sp>
      <p:sp>
        <p:nvSpPr>
          <p:cNvPr id="4" name="Slide Number Placeholder 3"/>
          <p:cNvSpPr>
            <a:spLocks noGrp="1"/>
          </p:cNvSpPr>
          <p:nvPr>
            <p:ph type="sldNum" sz="quarter" idx="5"/>
          </p:nvPr>
        </p:nvSpPr>
        <p:spPr/>
        <p:txBody>
          <a:bodyPr/>
          <a:lstStyle/>
          <a:p>
            <a:fld id="{61CCA898-C7E0-48AD-B341-3CDE1F9063A3}" type="slidenum">
              <a:rPr lang="en-US" smtClean="0"/>
              <a:t>12</a:t>
            </a:fld>
            <a:endParaRPr lang="en-US"/>
          </a:p>
        </p:txBody>
      </p:sp>
    </p:spTree>
    <p:extLst>
      <p:ext uri="{BB962C8B-B14F-4D97-AF65-F5344CB8AC3E}">
        <p14:creationId xmlns:p14="http://schemas.microsoft.com/office/powerpoint/2010/main" val="3891742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Nanum Gothic"/>
              </a:rPr>
              <a:t>October 9th is </a:t>
            </a:r>
            <a:r>
              <a:rPr lang="ko-KR" altLang="en-US" sz="1800" b="0" i="0" u="none" strike="noStrike" dirty="0">
                <a:solidFill>
                  <a:srgbClr val="202124"/>
                </a:solidFill>
                <a:effectLst/>
                <a:latin typeface="Nanum Gothic"/>
              </a:rPr>
              <a:t>한글날</a:t>
            </a:r>
            <a:r>
              <a:rPr lang="en-US" altLang="ko-KR" sz="1800" b="0" i="0" u="none" strike="noStrike" dirty="0">
                <a:solidFill>
                  <a:srgbClr val="202124"/>
                </a:solidFill>
                <a:effectLst/>
                <a:latin typeface="Nanum Gothic"/>
              </a:rPr>
              <a:t>,</a:t>
            </a:r>
            <a:r>
              <a:rPr lang="en-US" sz="1800" b="0" i="0" u="none" strike="noStrike" dirty="0">
                <a:solidFill>
                  <a:srgbClr val="202124"/>
                </a:solidFill>
                <a:effectLst/>
                <a:latin typeface="Nanum Gothic"/>
              </a:rPr>
              <a:t>Korean Alphabet Day, a national holiday. It is the day that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was promulgated, and it has been commemorated every year since liberation on August 15, 1945.</a:t>
            </a:r>
            <a:endParaRPr lang="en-US" dirty="0"/>
          </a:p>
        </p:txBody>
      </p:sp>
      <p:sp>
        <p:nvSpPr>
          <p:cNvPr id="4" name="Slide Number Placeholder 3"/>
          <p:cNvSpPr>
            <a:spLocks noGrp="1"/>
          </p:cNvSpPr>
          <p:nvPr>
            <p:ph type="sldNum" sz="quarter" idx="5"/>
          </p:nvPr>
        </p:nvSpPr>
        <p:spPr/>
        <p:txBody>
          <a:bodyPr/>
          <a:lstStyle/>
          <a:p>
            <a:fld id="{61CCA898-C7E0-48AD-B341-3CDE1F9063A3}" type="slidenum">
              <a:rPr lang="en-US" smtClean="0"/>
              <a:t>13</a:t>
            </a:fld>
            <a:endParaRPr lang="en-US"/>
          </a:p>
        </p:txBody>
      </p:sp>
    </p:spTree>
    <p:extLst>
      <p:ext uri="{BB962C8B-B14F-4D97-AF65-F5344CB8AC3E}">
        <p14:creationId xmlns:p14="http://schemas.microsoft.com/office/powerpoint/2010/main" val="1032936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UNESCO has a King Sejong Literacy Prize, which is given to a group for their efforts to eradicate illiteracy. It was established in 1989 and has been awarded since 1990.</a:t>
            </a:r>
            <a:endParaRPr lang="en-US" b="0" dirty="0">
              <a:effectLst/>
            </a:endParaRPr>
          </a:p>
        </p:txBody>
      </p:sp>
      <p:sp>
        <p:nvSpPr>
          <p:cNvPr id="4" name="Slide Number Placeholder 3"/>
          <p:cNvSpPr>
            <a:spLocks noGrp="1"/>
          </p:cNvSpPr>
          <p:nvPr>
            <p:ph type="sldNum" sz="quarter" idx="5"/>
          </p:nvPr>
        </p:nvSpPr>
        <p:spPr/>
        <p:txBody>
          <a:bodyPr/>
          <a:lstStyle/>
          <a:p>
            <a:fld id="{61CCA898-C7E0-48AD-B341-3CDE1F9063A3}" type="slidenum">
              <a:rPr lang="en-US" smtClean="0"/>
              <a:t>14</a:t>
            </a:fld>
            <a:endParaRPr lang="en-US"/>
          </a:p>
        </p:txBody>
      </p:sp>
    </p:spTree>
    <p:extLst>
      <p:ext uri="{BB962C8B-B14F-4D97-AF65-F5344CB8AC3E}">
        <p14:creationId xmlns:p14="http://schemas.microsoft.com/office/powerpoint/2010/main" val="3287335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Nanum Gothic"/>
              </a:rPr>
              <a:t>Let's learn about the leadership of </a:t>
            </a:r>
            <a:r>
              <a:rPr lang="ko-KR" altLang="en-US" sz="1800" b="0" i="0" u="none" strike="noStrike" dirty="0">
                <a:solidFill>
                  <a:srgbClr val="202124"/>
                </a:solidFill>
                <a:effectLst/>
                <a:latin typeface="Nanum Gothic"/>
              </a:rPr>
              <a:t>세종대왕</a:t>
            </a:r>
            <a:r>
              <a:rPr lang="en-US" altLang="ko-KR" sz="1800" b="0" i="0" u="none" strike="noStrike" dirty="0">
                <a:solidFill>
                  <a:srgbClr val="202124"/>
                </a:solidFill>
                <a:effectLst/>
                <a:latin typeface="Nanum Gothic"/>
              </a:rPr>
              <a:t>.</a:t>
            </a:r>
            <a:endParaRPr lang="en-US" dirty="0"/>
          </a:p>
        </p:txBody>
      </p:sp>
      <p:sp>
        <p:nvSpPr>
          <p:cNvPr id="4" name="Slide Number Placeholder 3"/>
          <p:cNvSpPr>
            <a:spLocks noGrp="1"/>
          </p:cNvSpPr>
          <p:nvPr>
            <p:ph type="sldNum" sz="quarter" idx="5"/>
          </p:nvPr>
        </p:nvSpPr>
        <p:spPr/>
        <p:txBody>
          <a:bodyPr/>
          <a:lstStyle/>
          <a:p>
            <a:fld id="{61CCA898-C7E0-48AD-B341-3CDE1F9063A3}" type="slidenum">
              <a:rPr lang="en-US" smtClean="0"/>
              <a:t>15</a:t>
            </a:fld>
            <a:endParaRPr lang="en-US"/>
          </a:p>
        </p:txBody>
      </p:sp>
    </p:spTree>
    <p:extLst>
      <p:ext uri="{BB962C8B-B14F-4D97-AF65-F5344CB8AC3E}">
        <p14:creationId xmlns:p14="http://schemas.microsoft.com/office/powerpoint/2010/main" val="3918344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ko-KR" altLang="en-US" sz="1800" b="0" i="0" u="none" strike="noStrike" dirty="0">
                <a:solidFill>
                  <a:srgbClr val="202124"/>
                </a:solidFill>
                <a:effectLst/>
                <a:latin typeface="Nanum Gothic"/>
              </a:rPr>
              <a:t>세종대왕 </a:t>
            </a:r>
            <a:r>
              <a:rPr lang="en-US" sz="1800" b="0" i="0" u="none" strike="noStrike" dirty="0">
                <a:solidFill>
                  <a:srgbClr val="202124"/>
                </a:solidFill>
                <a:effectLst/>
                <a:latin typeface="Nanum Gothic"/>
              </a:rPr>
              <a:t>left many achievements for the people, </a:t>
            </a:r>
            <a:r>
              <a:rPr lang="ko-KR" altLang="en-US" sz="1800" b="0" i="0" u="none" strike="noStrike" dirty="0">
                <a:solidFill>
                  <a:srgbClr val="202124"/>
                </a:solidFill>
                <a:effectLst/>
                <a:latin typeface="Nanum Gothic"/>
              </a:rPr>
              <a:t>애민  정신</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And instead of doing it arbitrarily, he showed leadership through his communication and love.</a:t>
            </a:r>
            <a:endParaRPr lang="en-US" b="0" dirty="0">
              <a:effectLst/>
            </a:endParaRPr>
          </a:p>
        </p:txBody>
      </p:sp>
      <p:sp>
        <p:nvSpPr>
          <p:cNvPr id="4" name="Slide Number Placeholder 3"/>
          <p:cNvSpPr>
            <a:spLocks noGrp="1"/>
          </p:cNvSpPr>
          <p:nvPr>
            <p:ph type="sldNum" sz="quarter" idx="5"/>
          </p:nvPr>
        </p:nvSpPr>
        <p:spPr/>
        <p:txBody>
          <a:bodyPr/>
          <a:lstStyle/>
          <a:p>
            <a:fld id="{61CCA898-C7E0-48AD-B341-3CDE1F9063A3}" type="slidenum">
              <a:rPr lang="en-US" smtClean="0"/>
              <a:t>16</a:t>
            </a:fld>
            <a:endParaRPr lang="en-US"/>
          </a:p>
        </p:txBody>
      </p:sp>
    </p:spTree>
    <p:extLst>
      <p:ext uri="{BB962C8B-B14F-4D97-AF65-F5344CB8AC3E}">
        <p14:creationId xmlns:p14="http://schemas.microsoft.com/office/powerpoint/2010/main" val="1725127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Let’s clarify the leadership of </a:t>
            </a:r>
            <a:r>
              <a:rPr lang="ko-KR" altLang="en-US" sz="1800" b="0" i="0" u="none" strike="noStrike" dirty="0">
                <a:solidFill>
                  <a:srgbClr val="202124"/>
                </a:solidFill>
                <a:effectLst/>
                <a:latin typeface="Nanum Gothic"/>
              </a:rPr>
              <a:t>세종대왕</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Tolerance, balanced perspective, self-control, caring, and unbiased selection of fit people</a:t>
            </a:r>
            <a:endParaRPr lang="en-US" b="0" dirty="0">
              <a:effectLst/>
            </a:endParaRPr>
          </a:p>
        </p:txBody>
      </p:sp>
      <p:sp>
        <p:nvSpPr>
          <p:cNvPr id="4" name="Slide Number Placeholder 3"/>
          <p:cNvSpPr>
            <a:spLocks noGrp="1"/>
          </p:cNvSpPr>
          <p:nvPr>
            <p:ph type="sldNum" sz="quarter" idx="5"/>
          </p:nvPr>
        </p:nvSpPr>
        <p:spPr/>
        <p:txBody>
          <a:bodyPr/>
          <a:lstStyle/>
          <a:p>
            <a:fld id="{61CCA898-C7E0-48AD-B341-3CDE1F9063A3}" type="slidenum">
              <a:rPr lang="en-US" smtClean="0"/>
              <a:t>17</a:t>
            </a:fld>
            <a:endParaRPr lang="en-US"/>
          </a:p>
        </p:txBody>
      </p:sp>
    </p:spTree>
    <p:extLst>
      <p:ext uri="{BB962C8B-B14F-4D97-AF65-F5344CB8AC3E}">
        <p14:creationId xmlns:p14="http://schemas.microsoft.com/office/powerpoint/2010/main" val="4191099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Nanum Gothic"/>
              </a:rPr>
              <a:t>Self-improvement, professionalism, Self-development, self-vigilance, and fairness </a:t>
            </a:r>
            <a:endParaRPr lang="en-US" dirty="0"/>
          </a:p>
        </p:txBody>
      </p:sp>
      <p:sp>
        <p:nvSpPr>
          <p:cNvPr id="4" name="Slide Number Placeholder 3"/>
          <p:cNvSpPr>
            <a:spLocks noGrp="1"/>
          </p:cNvSpPr>
          <p:nvPr>
            <p:ph type="sldNum" sz="quarter" idx="5"/>
          </p:nvPr>
        </p:nvSpPr>
        <p:spPr/>
        <p:txBody>
          <a:bodyPr/>
          <a:lstStyle/>
          <a:p>
            <a:fld id="{61CCA898-C7E0-48AD-B341-3CDE1F9063A3}" type="slidenum">
              <a:rPr lang="en-US" smtClean="0"/>
              <a:t>18</a:t>
            </a:fld>
            <a:endParaRPr lang="en-US"/>
          </a:p>
        </p:txBody>
      </p:sp>
    </p:spTree>
    <p:extLst>
      <p:ext uri="{BB962C8B-B14F-4D97-AF65-F5344CB8AC3E}">
        <p14:creationId xmlns:p14="http://schemas.microsoft.com/office/powerpoint/2010/main" val="2248392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o-KR" altLang="en-US" sz="1200" b="0" i="0" u="none" strike="noStrike" dirty="0">
                <a:solidFill>
                  <a:srgbClr val="202124"/>
                </a:solidFill>
                <a:effectLst/>
                <a:latin typeface="Nanum Gothic"/>
              </a:rPr>
              <a:t>세종대왕’</a:t>
            </a:r>
            <a:r>
              <a:rPr lang="en-US" sz="1200" b="0" i="0" u="none" strike="noStrike" dirty="0">
                <a:solidFill>
                  <a:srgbClr val="202124"/>
                </a:solidFill>
                <a:effectLst/>
                <a:latin typeface="Nanum Gothic"/>
              </a:rPr>
              <a:t>s original name was ‘</a:t>
            </a:r>
            <a:r>
              <a:rPr lang="ko-KR" altLang="en-US" sz="1200" b="0" i="0" u="none" strike="noStrike" dirty="0">
                <a:solidFill>
                  <a:srgbClr val="202124"/>
                </a:solidFill>
                <a:effectLst/>
                <a:latin typeface="Nanum Gothic"/>
              </a:rPr>
              <a:t>이도’</a:t>
            </a:r>
            <a:r>
              <a:rPr lang="en-US" altLang="ko-KR" sz="1200" b="0" i="0" u="none" strike="noStrike" dirty="0">
                <a:solidFill>
                  <a:srgbClr val="202124"/>
                </a:solidFill>
                <a:effectLst/>
                <a:latin typeface="Nanum Gothic"/>
              </a:rPr>
              <a:t>. ‘</a:t>
            </a:r>
            <a:r>
              <a:rPr lang="ko-KR" altLang="en-US" sz="1200" b="0" i="0" u="none" strike="noStrike" dirty="0">
                <a:solidFill>
                  <a:srgbClr val="202124"/>
                </a:solidFill>
                <a:effectLst/>
                <a:latin typeface="Nanum Gothic"/>
              </a:rPr>
              <a:t>세종’ </a:t>
            </a:r>
            <a:r>
              <a:rPr lang="en-US" sz="1200" b="0" i="0" u="none" strike="noStrike" dirty="0">
                <a:solidFill>
                  <a:srgbClr val="202124"/>
                </a:solidFill>
                <a:effectLst/>
                <a:latin typeface="Nanum Gothic"/>
              </a:rPr>
              <a:t>was the name given to him by his successor in consideration of all his achievements, and ‘</a:t>
            </a:r>
            <a:r>
              <a:rPr lang="ko-KR" altLang="en-US" sz="1200" b="0" i="0" u="none" strike="noStrike" dirty="0">
                <a:solidFill>
                  <a:srgbClr val="202124"/>
                </a:solidFill>
                <a:effectLst/>
                <a:latin typeface="Nanum Gothic"/>
              </a:rPr>
              <a:t>대왕’ </a:t>
            </a:r>
            <a:r>
              <a:rPr lang="en-US" sz="1200" b="0" i="0" u="none" strike="noStrike" dirty="0">
                <a:solidFill>
                  <a:srgbClr val="202124"/>
                </a:solidFill>
                <a:effectLst/>
                <a:latin typeface="Nanum Gothic"/>
              </a:rPr>
              <a:t>means the great king. This title was given to kings for their many achievements. </a:t>
            </a:r>
            <a:r>
              <a:rPr lang="ko-KR" altLang="en-US" sz="1200" b="0" i="0" u="none" strike="noStrike" dirty="0">
                <a:solidFill>
                  <a:srgbClr val="202124"/>
                </a:solidFill>
                <a:effectLst/>
                <a:latin typeface="Nanum Gothic"/>
              </a:rPr>
              <a:t>세종 </a:t>
            </a:r>
            <a:r>
              <a:rPr lang="en-US" sz="1200" b="0" i="0" u="none" strike="noStrike" dirty="0">
                <a:solidFill>
                  <a:srgbClr val="202124"/>
                </a:solidFill>
                <a:effectLst/>
                <a:latin typeface="Nanum Gothic"/>
              </a:rPr>
              <a:t>was the fourth king of </a:t>
            </a:r>
            <a:r>
              <a:rPr lang="ko-KR" altLang="en-US" sz="1200" b="0" i="0" u="none" strike="noStrike" dirty="0">
                <a:solidFill>
                  <a:srgbClr val="202124"/>
                </a:solidFill>
                <a:effectLst/>
                <a:latin typeface="Nanum Gothic"/>
              </a:rPr>
              <a:t>조선</a:t>
            </a:r>
            <a:r>
              <a:rPr lang="en-US" altLang="ko-KR" sz="1200" b="0" i="0" u="none" strike="noStrike" dirty="0">
                <a:solidFill>
                  <a:srgbClr val="202124"/>
                </a:solidFill>
                <a:effectLst/>
                <a:latin typeface="Nanum Gothic"/>
              </a:rPr>
              <a:t>. </a:t>
            </a:r>
            <a:r>
              <a:rPr lang="en-US" sz="1200" b="0" i="0" u="none" strike="noStrike" dirty="0">
                <a:solidFill>
                  <a:srgbClr val="202124"/>
                </a:solidFill>
                <a:effectLst/>
                <a:latin typeface="Nanum Gothic"/>
              </a:rPr>
              <a:t>He became king in 1418 at the age of 22 till the age of 53 in 1450. </a:t>
            </a:r>
            <a:r>
              <a:rPr lang="ko-KR" altLang="en-US" sz="1200" b="0" i="0" u="none" strike="noStrike" dirty="0">
                <a:solidFill>
                  <a:srgbClr val="202124"/>
                </a:solidFill>
                <a:effectLst/>
                <a:latin typeface="Nanum Gothic"/>
              </a:rPr>
              <a:t>세종</a:t>
            </a:r>
            <a:r>
              <a:rPr lang="en-US" altLang="ko-KR" sz="1200" b="0" i="0" u="none" strike="noStrike" dirty="0">
                <a:solidFill>
                  <a:srgbClr val="202124"/>
                </a:solidFill>
                <a:effectLst/>
                <a:latin typeface="Nanum Gothic"/>
              </a:rPr>
              <a:t>'</a:t>
            </a:r>
            <a:r>
              <a:rPr lang="en-US" sz="1200" b="0" i="0" u="none" strike="noStrike" dirty="0">
                <a:solidFill>
                  <a:srgbClr val="202124"/>
                </a:solidFill>
                <a:effectLst/>
                <a:latin typeface="Nanum Gothic"/>
              </a:rPr>
              <a:t>s hobbies were studying and reading books. He was a king who liked to debate and listen. Fun fact, he also had perfect pitch.</a:t>
            </a:r>
            <a:endParaRPr lang="en-US" b="0" dirty="0">
              <a:effectLst/>
            </a:endParaRPr>
          </a:p>
        </p:txBody>
      </p:sp>
      <p:sp>
        <p:nvSpPr>
          <p:cNvPr id="4" name="Slide Number Placeholder 3"/>
          <p:cNvSpPr>
            <a:spLocks noGrp="1"/>
          </p:cNvSpPr>
          <p:nvPr>
            <p:ph type="sldNum" sz="quarter" idx="5"/>
          </p:nvPr>
        </p:nvSpPr>
        <p:spPr/>
        <p:txBody>
          <a:bodyPr/>
          <a:lstStyle/>
          <a:p>
            <a:fld id="{61CCA898-C7E0-48AD-B341-3CDE1F9063A3}" type="slidenum">
              <a:rPr lang="en-US" smtClean="0"/>
              <a:t>2</a:t>
            </a:fld>
            <a:endParaRPr lang="en-US"/>
          </a:p>
        </p:txBody>
      </p:sp>
    </p:spTree>
    <p:extLst>
      <p:ext uri="{BB962C8B-B14F-4D97-AF65-F5344CB8AC3E}">
        <p14:creationId xmlns:p14="http://schemas.microsoft.com/office/powerpoint/2010/main" val="10117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Look at this picture, this picture is </a:t>
            </a:r>
            <a:r>
              <a:rPr lang="ko-KR" altLang="en-US" sz="1800" b="0" i="0" u="none" strike="noStrike" dirty="0">
                <a:solidFill>
                  <a:srgbClr val="202124"/>
                </a:solidFill>
                <a:effectLst/>
                <a:latin typeface="Nanum Gothic"/>
              </a:rPr>
              <a:t>훈민 정음</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When </a:t>
            </a:r>
            <a:r>
              <a:rPr lang="ko-KR" altLang="en-US" sz="1800" b="0" i="0" u="none" strike="noStrike" dirty="0">
                <a:solidFill>
                  <a:srgbClr val="202124"/>
                </a:solidFill>
                <a:effectLst/>
                <a:latin typeface="Nanum Gothic"/>
              </a:rPr>
              <a:t>한글 </a:t>
            </a:r>
            <a:r>
              <a:rPr lang="en-US" sz="1800" b="0" i="0" u="none" strike="noStrike" dirty="0">
                <a:solidFill>
                  <a:srgbClr val="202124"/>
                </a:solidFill>
                <a:effectLst/>
                <a:latin typeface="Nanum Gothic"/>
              </a:rPr>
              <a:t>was first created, the name was '</a:t>
            </a:r>
            <a:r>
              <a:rPr lang="ko-KR" altLang="en-US" sz="1800" b="0" i="0" u="none" strike="noStrike" dirty="0">
                <a:solidFill>
                  <a:srgbClr val="202124"/>
                </a:solidFill>
                <a:effectLst/>
                <a:latin typeface="Nanum Gothic"/>
              </a:rPr>
              <a:t>훈민정음</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not '</a:t>
            </a:r>
            <a:r>
              <a:rPr lang="ko-KR" altLang="en-US" sz="1800" b="0" i="0" u="none" strike="noStrike" dirty="0">
                <a:solidFill>
                  <a:srgbClr val="202124"/>
                </a:solidFill>
                <a:effectLst/>
                <a:latin typeface="Nanum Gothic"/>
              </a:rPr>
              <a:t>한글</a:t>
            </a:r>
            <a:r>
              <a:rPr lang="en-US" altLang="ko-KR" sz="1800" b="0" i="0" u="none" strike="noStrike" dirty="0">
                <a:solidFill>
                  <a:srgbClr val="202124"/>
                </a:solidFill>
                <a:effectLst/>
                <a:latin typeface="Nanum Gothic"/>
              </a:rPr>
              <a:t>'.</a:t>
            </a:r>
            <a:endParaRPr lang="ko-KR" altLang="en-US" b="0" dirty="0">
              <a:effectLst/>
            </a:endParaRPr>
          </a:p>
        </p:txBody>
      </p:sp>
      <p:sp>
        <p:nvSpPr>
          <p:cNvPr id="4" name="Slide Number Placeholder 3"/>
          <p:cNvSpPr>
            <a:spLocks noGrp="1"/>
          </p:cNvSpPr>
          <p:nvPr>
            <p:ph type="sldNum" sz="quarter" idx="5"/>
          </p:nvPr>
        </p:nvSpPr>
        <p:spPr/>
        <p:txBody>
          <a:bodyPr/>
          <a:lstStyle/>
          <a:p>
            <a:fld id="{DB13DE00-7AC1-41EA-BCD0-30646BF36635}" type="slidenum">
              <a:rPr lang="en-US" smtClean="0"/>
              <a:t>3</a:t>
            </a:fld>
            <a:endParaRPr lang="en-US"/>
          </a:p>
        </p:txBody>
      </p:sp>
    </p:spTree>
    <p:extLst>
      <p:ext uri="{BB962C8B-B14F-4D97-AF65-F5344CB8AC3E}">
        <p14:creationId xmlns:p14="http://schemas.microsoft.com/office/powerpoint/2010/main" val="1223963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o-KR" altLang="en-US" sz="1200" b="0" i="0" u="none" strike="noStrike" dirty="0">
                <a:solidFill>
                  <a:srgbClr val="202124"/>
                </a:solidFill>
                <a:effectLst/>
                <a:latin typeface="Nanum Gothic"/>
              </a:rPr>
              <a:t>‘훈민’ </a:t>
            </a:r>
            <a:r>
              <a:rPr lang="en-US" sz="1200" b="0" i="0" u="none" strike="noStrike" dirty="0">
                <a:solidFill>
                  <a:srgbClr val="202124"/>
                </a:solidFill>
                <a:effectLst/>
                <a:latin typeface="Nanum Gothic"/>
              </a:rPr>
              <a:t>means teaching the people. ‘</a:t>
            </a:r>
            <a:r>
              <a:rPr lang="ko-KR" altLang="en-US" sz="1200" b="0" i="0" u="none" strike="noStrike" dirty="0">
                <a:solidFill>
                  <a:srgbClr val="202124"/>
                </a:solidFill>
                <a:effectLst/>
                <a:latin typeface="Nanum Gothic"/>
              </a:rPr>
              <a:t>정음’ </a:t>
            </a:r>
            <a:r>
              <a:rPr lang="en-US" sz="1200" b="0" i="0" u="none" strike="noStrike" dirty="0">
                <a:solidFill>
                  <a:srgbClr val="202124"/>
                </a:solidFill>
                <a:effectLst/>
                <a:latin typeface="Nanum Gothic"/>
              </a:rPr>
              <a:t>means right sound. </a:t>
            </a:r>
            <a:r>
              <a:rPr lang="ko-KR" altLang="en-US" sz="1200" b="0" i="0" u="none" strike="noStrike" dirty="0">
                <a:solidFill>
                  <a:srgbClr val="202124"/>
                </a:solidFill>
                <a:effectLst/>
                <a:latin typeface="Nanum Gothic"/>
              </a:rPr>
              <a:t>훈민정음 </a:t>
            </a:r>
            <a:r>
              <a:rPr lang="en-US" sz="1200" b="0" i="0" u="none" strike="noStrike" dirty="0">
                <a:solidFill>
                  <a:srgbClr val="202124"/>
                </a:solidFill>
                <a:effectLst/>
                <a:latin typeface="Nanum Gothic"/>
              </a:rPr>
              <a:t>means ‘the right sound to teach the people’. The reason </a:t>
            </a:r>
            <a:r>
              <a:rPr lang="ko-KR" altLang="en-US" sz="1200" b="0" i="0" u="none" strike="noStrike" dirty="0">
                <a:solidFill>
                  <a:srgbClr val="202124"/>
                </a:solidFill>
                <a:effectLst/>
                <a:latin typeface="Nanum Gothic"/>
              </a:rPr>
              <a:t>세종대왕 </a:t>
            </a:r>
            <a:r>
              <a:rPr lang="en-US" sz="1200" b="0" i="0" u="none" strike="noStrike" dirty="0">
                <a:solidFill>
                  <a:srgbClr val="202124"/>
                </a:solidFill>
                <a:effectLst/>
                <a:latin typeface="Nanum Gothic"/>
              </a:rPr>
              <a:t>created </a:t>
            </a:r>
            <a:r>
              <a:rPr lang="ko-KR" altLang="en-US" sz="1200" b="0" i="0" u="none" strike="noStrike" dirty="0">
                <a:solidFill>
                  <a:srgbClr val="202124"/>
                </a:solidFill>
                <a:effectLst/>
                <a:latin typeface="Nanum Gothic"/>
              </a:rPr>
              <a:t>한글</a:t>
            </a:r>
            <a:r>
              <a:rPr lang="en-US" altLang="ko-KR" sz="1200" b="0" i="0" u="none" strike="noStrike" dirty="0">
                <a:solidFill>
                  <a:srgbClr val="202124"/>
                </a:solidFill>
                <a:effectLst/>
                <a:latin typeface="Nanum Gothic"/>
              </a:rPr>
              <a:t>, </a:t>
            </a:r>
            <a:r>
              <a:rPr lang="en-US" sz="1200" b="0" i="0" u="none" strike="noStrike" dirty="0">
                <a:solidFill>
                  <a:srgbClr val="202124"/>
                </a:solidFill>
                <a:effectLst/>
                <a:latin typeface="Nanum Gothic"/>
              </a:rPr>
              <a:t>was his love for them. </a:t>
            </a:r>
            <a:endParaRPr lang="en-US" b="0" dirty="0">
              <a:effectLst/>
            </a:endParaRPr>
          </a:p>
        </p:txBody>
      </p:sp>
      <p:sp>
        <p:nvSpPr>
          <p:cNvPr id="4" name="Slide Number Placeholder 3"/>
          <p:cNvSpPr>
            <a:spLocks noGrp="1"/>
          </p:cNvSpPr>
          <p:nvPr>
            <p:ph type="sldNum" sz="quarter" idx="5"/>
          </p:nvPr>
        </p:nvSpPr>
        <p:spPr/>
        <p:txBody>
          <a:bodyPr/>
          <a:lstStyle/>
          <a:p>
            <a:fld id="{61CCA898-C7E0-48AD-B341-3CDE1F9063A3}" type="slidenum">
              <a:rPr lang="en-US" smtClean="0"/>
              <a:t>4</a:t>
            </a:fld>
            <a:endParaRPr lang="en-US"/>
          </a:p>
        </p:txBody>
      </p:sp>
    </p:spTree>
    <p:extLst>
      <p:ext uri="{BB962C8B-B14F-4D97-AF65-F5344CB8AC3E}">
        <p14:creationId xmlns:p14="http://schemas.microsoft.com/office/powerpoint/2010/main" val="1231678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Nanum Gothic"/>
              </a:rPr>
              <a:t>Until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was invented, Chinese characters were borrowed and used, but the people could not read and write because they could not study Chinese characters. </a:t>
            </a:r>
            <a:r>
              <a:rPr lang="ko-KR" altLang="en-US" sz="1800" b="0" i="0" u="none" strike="noStrike" dirty="0">
                <a:solidFill>
                  <a:srgbClr val="202124"/>
                </a:solidFill>
                <a:effectLst/>
                <a:latin typeface="Nanum Gothic"/>
              </a:rPr>
              <a:t>세종대왕</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felt pity and  created the scientific letters,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to teach the people.</a:t>
            </a:r>
            <a:endParaRPr lang="en-US" dirty="0"/>
          </a:p>
        </p:txBody>
      </p:sp>
      <p:sp>
        <p:nvSpPr>
          <p:cNvPr id="4" name="Slide Number Placeholder 3"/>
          <p:cNvSpPr>
            <a:spLocks noGrp="1"/>
          </p:cNvSpPr>
          <p:nvPr>
            <p:ph type="sldNum" sz="quarter" idx="5"/>
          </p:nvPr>
        </p:nvSpPr>
        <p:spPr/>
        <p:txBody>
          <a:bodyPr/>
          <a:lstStyle/>
          <a:p>
            <a:fld id="{9FA275D5-775D-4D16-B45B-80CE1F526114}" type="slidenum">
              <a:rPr lang="en-US" smtClean="0"/>
              <a:t>5</a:t>
            </a:fld>
            <a:endParaRPr lang="en-US"/>
          </a:p>
        </p:txBody>
      </p:sp>
    </p:spTree>
    <p:extLst>
      <p:ext uri="{BB962C8B-B14F-4D97-AF65-F5344CB8AC3E}">
        <p14:creationId xmlns:p14="http://schemas.microsoft.com/office/powerpoint/2010/main" val="1877427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This is </a:t>
            </a:r>
            <a:r>
              <a:rPr lang="ko-KR" altLang="en-US" sz="1800" b="0" i="0" u="none" strike="noStrike" dirty="0">
                <a:solidFill>
                  <a:srgbClr val="202124"/>
                </a:solidFill>
                <a:effectLst/>
                <a:latin typeface="Nanum Gothic"/>
              </a:rPr>
              <a:t>훈민정음</a:t>
            </a:r>
            <a:r>
              <a:rPr lang="en-US" altLang="ko-KR" sz="1800" b="0" i="0" u="none" strike="noStrike" dirty="0">
                <a:solidFill>
                  <a:srgbClr val="202124"/>
                </a:solidFill>
                <a:effectLst/>
                <a:latin typeface="Nanum Gothic"/>
              </a:rPr>
              <a:t>, </a:t>
            </a:r>
            <a:r>
              <a:rPr lang="en-US" sz="1800" b="0" i="0" u="none" strike="noStrike" dirty="0">
                <a:solidFill>
                  <a:srgbClr val="202124"/>
                </a:solidFill>
                <a:effectLst/>
                <a:latin typeface="Nanum Gothic"/>
              </a:rPr>
              <a:t>when it was first created.</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6</a:t>
            </a:fld>
            <a:endParaRPr lang="en-US"/>
          </a:p>
        </p:txBody>
      </p:sp>
    </p:spTree>
    <p:extLst>
      <p:ext uri="{BB962C8B-B14F-4D97-AF65-F5344CB8AC3E}">
        <p14:creationId xmlns:p14="http://schemas.microsoft.com/office/powerpoint/2010/main" val="2951207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ko-KR" altLang="en-US" sz="1800" b="0" i="0" u="none" strike="noStrike" dirty="0">
                <a:solidFill>
                  <a:srgbClr val="000000"/>
                </a:solidFill>
                <a:effectLst/>
                <a:latin typeface="Nanum Gothic"/>
              </a:rPr>
              <a:t>훈민정음 </a:t>
            </a:r>
            <a:r>
              <a:rPr lang="en-US" sz="1800" b="0" i="0" u="none" strike="noStrike" dirty="0">
                <a:solidFill>
                  <a:srgbClr val="000000"/>
                </a:solidFill>
                <a:effectLst/>
                <a:latin typeface="Nanum Gothic"/>
              </a:rPr>
              <a:t>had 28 characters, and now </a:t>
            </a:r>
            <a:r>
              <a:rPr lang="ko-KR" altLang="en-US" sz="1800" b="0" i="0" u="none" strike="noStrike" dirty="0">
                <a:solidFill>
                  <a:srgbClr val="000000"/>
                </a:solidFill>
                <a:effectLst/>
                <a:latin typeface="Nanum Gothic"/>
              </a:rPr>
              <a:t>한글 </a:t>
            </a:r>
            <a:r>
              <a:rPr lang="en-US" sz="1800" b="0" i="0" u="none" strike="noStrike" dirty="0">
                <a:solidFill>
                  <a:srgbClr val="000000"/>
                </a:solidFill>
                <a:effectLst/>
                <a:latin typeface="Nanum Gothic"/>
              </a:rPr>
              <a:t>has 24 characters.</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7</a:t>
            </a:fld>
            <a:endParaRPr lang="en-US"/>
          </a:p>
        </p:txBody>
      </p:sp>
    </p:spTree>
    <p:extLst>
      <p:ext uri="{BB962C8B-B14F-4D97-AF65-F5344CB8AC3E}">
        <p14:creationId xmlns:p14="http://schemas.microsoft.com/office/powerpoint/2010/main" val="150391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These four letters are not currently used.</a:t>
            </a:r>
            <a:endParaRPr lang="en-US" b="0" dirty="0">
              <a:effectLst/>
            </a:endParaRPr>
          </a:p>
        </p:txBody>
      </p:sp>
      <p:sp>
        <p:nvSpPr>
          <p:cNvPr id="4" name="Slide Number Placeholder 3"/>
          <p:cNvSpPr>
            <a:spLocks noGrp="1"/>
          </p:cNvSpPr>
          <p:nvPr>
            <p:ph type="sldNum" sz="quarter" idx="5"/>
          </p:nvPr>
        </p:nvSpPr>
        <p:spPr/>
        <p:txBody>
          <a:bodyPr/>
          <a:lstStyle/>
          <a:p>
            <a:fld id="{9FA275D5-775D-4D16-B45B-80CE1F526114}" type="slidenum">
              <a:rPr lang="en-US" smtClean="0"/>
              <a:t>8</a:t>
            </a:fld>
            <a:endParaRPr lang="en-US"/>
          </a:p>
        </p:txBody>
      </p:sp>
    </p:spTree>
    <p:extLst>
      <p:ext uri="{BB962C8B-B14F-4D97-AF65-F5344CB8AC3E}">
        <p14:creationId xmlns:p14="http://schemas.microsoft.com/office/powerpoint/2010/main" val="9058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Nanum Gothic"/>
              </a:rPr>
              <a:t>This is how the consonants of </a:t>
            </a:r>
            <a:r>
              <a:rPr lang="ko-KR" altLang="en-US" sz="1800" b="0" i="0" u="none" strike="noStrike" dirty="0">
                <a:solidFill>
                  <a:srgbClr val="202124"/>
                </a:solidFill>
                <a:effectLst/>
                <a:latin typeface="Nanum Gothic"/>
              </a:rPr>
              <a:t>훈민정음 </a:t>
            </a:r>
            <a:r>
              <a:rPr lang="en-US" sz="1800" b="0" i="0" u="none" strike="noStrike" dirty="0">
                <a:solidFill>
                  <a:srgbClr val="202124"/>
                </a:solidFill>
                <a:effectLst/>
                <a:latin typeface="Nanum Gothic"/>
              </a:rPr>
              <a:t>were created. It was made, based on the shape of a person's mouth and how sound is made.</a:t>
            </a:r>
            <a:endParaRPr lang="en-US" b="0" dirty="0">
              <a:effectLst/>
            </a:endParaRPr>
          </a:p>
        </p:txBody>
      </p:sp>
      <p:sp>
        <p:nvSpPr>
          <p:cNvPr id="4" name="Slide Number Placeholder 3"/>
          <p:cNvSpPr>
            <a:spLocks noGrp="1"/>
          </p:cNvSpPr>
          <p:nvPr>
            <p:ph type="sldNum" sz="quarter" idx="5"/>
          </p:nvPr>
        </p:nvSpPr>
        <p:spPr/>
        <p:txBody>
          <a:bodyPr/>
          <a:lstStyle/>
          <a:p>
            <a:fld id="{61CCA898-C7E0-48AD-B341-3CDE1F9063A3}" type="slidenum">
              <a:rPr lang="en-US" smtClean="0"/>
              <a:t>9</a:t>
            </a:fld>
            <a:endParaRPr lang="en-US"/>
          </a:p>
        </p:txBody>
      </p:sp>
    </p:spTree>
    <p:extLst>
      <p:ext uri="{BB962C8B-B14F-4D97-AF65-F5344CB8AC3E}">
        <p14:creationId xmlns:p14="http://schemas.microsoft.com/office/powerpoint/2010/main" val="1521366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
        <p:nvSpPr>
          <p:cNvPr id="8" name="Content Placeholder 7"/>
          <p:cNvSpPr>
            <a:spLocks noGrp="1"/>
          </p:cNvSpPr>
          <p:nvPr>
            <p:ph sz="quarter" idx="13"/>
          </p:nvPr>
        </p:nvSpPr>
        <p:spPr>
          <a:xfrm>
            <a:off x="5762625" y="3205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2680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18959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111903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20222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1713364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07A360B-DC75-4C97-AE4C-0C54FBA223C8}" type="datetimeFigureOut">
              <a:rPr lang="en-US" smtClean="0"/>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536401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07A360B-DC75-4C97-AE4C-0C54FBA223C8}" type="datetimeFigureOut">
              <a:rPr lang="en-US" smtClean="0"/>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612656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378982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842457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FB9BDF-78C7-491D-9776-A64691D7B692}"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4196971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8" name="Content Placeholder 7"/>
          <p:cNvSpPr>
            <a:spLocks noGrp="1"/>
          </p:cNvSpPr>
          <p:nvPr>
            <p:ph sz="quarter" idx="13"/>
          </p:nvPr>
        </p:nvSpPr>
        <p:spPr>
          <a:xfrm>
            <a:off x="5762625" y="3205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9578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05832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50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3600"/>
            </a:lvl1pPr>
            <a:lvl2pPr>
              <a:defRPr sz="3200"/>
            </a:lvl2pPr>
            <a:lvl3pPr>
              <a:defRPr sz="28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423644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505072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19749372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8" name="Footer Placeholder 7"/>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9" name="Slide Number Placeholder 8"/>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3652179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4" name="Footer Placeholder 3"/>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Slide Number Placeholder 4"/>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0330895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3" name="Footer Placeholder 2"/>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4" name="Slide Number Placeholder 3"/>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12543319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0178018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dirty="0">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925643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967367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87589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7A360B-DC75-4C97-AE4C-0C54FBA223C8}"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4968611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white"/>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white"/>
                </a:solidFill>
                <a:effectLst/>
              </a:rPr>
              <a:t>”</a:t>
            </a:r>
          </a:p>
        </p:txBody>
      </p:sp>
    </p:spTree>
    <p:extLst>
      <p:ext uri="{BB962C8B-B14F-4D97-AF65-F5344CB8AC3E}">
        <p14:creationId xmlns:p14="http://schemas.microsoft.com/office/powerpoint/2010/main" val="9741461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1177503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4" name="Footer Placeholder 3"/>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Slide Number Placeholder 4"/>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1695763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4" name="Footer Placeholder 3"/>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Slide Number Placeholder 4"/>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7574702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8684081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2827994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FB9BDF-78C7-491D-9776-A64691D7B692}"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a:lstStyle/>
          <a:p>
            <a:fld id="{328801AA-377C-47EF-B06D-B4080FE89EB0}"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991903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3727647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7A360B-DC75-4C97-AE4C-0C54FBA223C8}" type="datetimeFigureOut">
              <a:rPr lang="en-US" smtClean="0"/>
              <a:t>7/5/2021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89002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7A360B-DC75-4C97-AE4C-0C54FBA223C8}" type="datetimeFigureOut">
              <a:rPr lang="en-US" smtClean="0"/>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260360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7A360B-DC75-4C97-AE4C-0C54FBA223C8}" type="datetimeFigureOut">
              <a:rPr lang="en-US" smtClean="0"/>
              <a:t>7/5/2021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959904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583112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7A360B-DC75-4C97-AE4C-0C54FBA223C8}"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17EB468-0C2E-457D-8F04-868531BF383D}" type="slidenum">
              <a:rPr lang="en-US" smtClean="0"/>
              <a:t>‹#›</a:t>
            </a:fld>
            <a:endParaRPr lang="en-US"/>
          </a:p>
        </p:txBody>
      </p:sp>
    </p:spTree>
    <p:extLst>
      <p:ext uri="{BB962C8B-B14F-4D97-AF65-F5344CB8AC3E}">
        <p14:creationId xmlns:p14="http://schemas.microsoft.com/office/powerpoint/2010/main" val="2313882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07A360B-DC75-4C97-AE4C-0C54FBA223C8}" type="datetimeFigureOut">
              <a:rPr lang="en-US" smtClean="0"/>
              <a:t>7/5/2021</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F17EB468-0C2E-457D-8F04-868531BF383D}" type="slidenum">
              <a:rPr lang="en-US" smtClean="0"/>
              <a:t>‹#›</a:t>
            </a:fld>
            <a:endParaRPr lang="en-US"/>
          </a:p>
        </p:txBody>
      </p:sp>
    </p:spTree>
    <p:extLst>
      <p:ext uri="{BB962C8B-B14F-4D97-AF65-F5344CB8AC3E}">
        <p14:creationId xmlns:p14="http://schemas.microsoft.com/office/powerpoint/2010/main" val="29691241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07A360B-DC75-4C97-AE4C-0C54FBA223C8}" type="datetimeFigureOut">
              <a:rPr lang="en-US" smtClean="0">
                <a:solidFill>
                  <a:prstClr val="white">
                    <a:lumMod val="95000"/>
                  </a:prstClr>
                </a:solidFill>
                <a:effectLst>
                  <a:outerShdw blurRad="50800" dist="38100" dir="2700000" algn="tl" rotWithShape="0">
                    <a:prstClr val="black">
                      <a:alpha val="43000"/>
                    </a:prstClr>
                  </a:outerShdw>
                </a:effectLst>
              </a:rPr>
              <a:pPr/>
              <a:t>7/5/2021</a:t>
            </a:fld>
            <a:endParaRPr lang="en-US">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F17EB468-0C2E-457D-8F04-868531BF383D}" type="slidenum">
              <a:rPr lang="en-US" smtClean="0">
                <a:solidFill>
                  <a:prstClr val="white">
                    <a:lumMod val="95000"/>
                  </a:prstClr>
                </a:solidFill>
                <a:effectLst>
                  <a:outerShdw blurRad="50800" dist="38100" dir="2700000" algn="tl" rotWithShape="0">
                    <a:prstClr val="black">
                      <a:alpha val="43000"/>
                    </a:prstClr>
                  </a:outerShdw>
                </a:effectLst>
              </a:rPr>
              <a:pPr/>
              <a:t>‹#›</a:t>
            </a:fld>
            <a:endParaRPr lang="en-US">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4088760911"/>
      </p:ext>
    </p:extLst>
  </p:cSld>
  <p:clrMap bg1="dk1" tx1="lt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6.gif"/><Relationship Id="rId5" Type="http://schemas.openxmlformats.org/officeDocument/2006/relationships/image" Target="../media/image15.gif"/><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6.png"/><Relationship Id="rId5" Type="http://schemas.openxmlformats.org/officeDocument/2006/relationships/image" Target="../media/image17.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6.png"/><Relationship Id="rId5" Type="http://schemas.openxmlformats.org/officeDocument/2006/relationships/image" Target="../media/image18.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6.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png"/><Relationship Id="rId4" Type="http://schemas.openxmlformats.org/officeDocument/2006/relationships/notesSlide" Target="../notesSlides/notesSlide16.xml"/><Relationship Id="rId9" Type="http://schemas.microsoft.com/office/2007/relationships/diagramDrawing" Target="../diagrams/drawing1.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6.png"/><Relationship Id="rId4" Type="http://schemas.openxmlformats.org/officeDocument/2006/relationships/notesSlide" Target="../notesSlides/notesSlide17.xml"/><Relationship Id="rId9" Type="http://schemas.microsoft.com/office/2007/relationships/diagramDrawing" Target="../diagrams/drawing2.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6.png"/><Relationship Id="rId4" Type="http://schemas.openxmlformats.org/officeDocument/2006/relationships/notesSlide" Target="../notesSlides/notesSlide18.xml"/><Relationship Id="rId9" Type="http://schemas.microsoft.com/office/2007/relationships/diagramDrawing" Target="../diagrams/drawing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7.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14.gif"/><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5983" y="1258570"/>
            <a:ext cx="9440034" cy="4340860"/>
          </a:xfrm>
        </p:spPr>
        <p:txBody>
          <a:bodyPr anchor="ctr">
            <a:normAutofit/>
          </a:bodyPr>
          <a:lstStyle/>
          <a:p>
            <a:r>
              <a:rPr lang="ko-KR" altLang="en-US" sz="14400" dirty="0"/>
              <a:t>세종대왕</a:t>
            </a:r>
            <a:br>
              <a:rPr lang="en-US" altLang="ko-KR" sz="10000" dirty="0"/>
            </a:br>
            <a:r>
              <a:rPr lang="en-US" altLang="ko-KR" sz="8000" dirty="0" err="1"/>
              <a:t>Sejong</a:t>
            </a:r>
            <a:r>
              <a:rPr lang="en-US" altLang="ko-KR" sz="8000" dirty="0"/>
              <a:t> the Great</a:t>
            </a:r>
            <a:endParaRPr lang="en-US" dirty="0"/>
          </a:p>
        </p:txBody>
      </p:sp>
      <p:pic>
        <p:nvPicPr>
          <p:cNvPr id="3" name="1">
            <a:hlinkClick r:id="" action="ppaction://media"/>
            <a:extLst>
              <a:ext uri="{FF2B5EF4-FFF2-40B4-BE49-F238E27FC236}">
                <a16:creationId xmlns:a16="http://schemas.microsoft.com/office/drawing/2014/main" id="{C008D7D4-CD8D-45A0-9B18-2E47AC3C5D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7411" y="6359751"/>
            <a:ext cx="487363" cy="487363"/>
          </a:xfrm>
          <a:prstGeom prst="rect">
            <a:avLst/>
          </a:prstGeom>
        </p:spPr>
      </p:pic>
    </p:spTree>
    <p:extLst>
      <p:ext uri="{BB962C8B-B14F-4D97-AF65-F5344CB8AC3E}">
        <p14:creationId xmlns:p14="http://schemas.microsoft.com/office/powerpoint/2010/main" val="189157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530867" y="457200"/>
            <a:ext cx="3200400" cy="22098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훈민정음</a:t>
            </a:r>
            <a:endParaRPr lang="en-US" altLang="ko-KR" sz="3600" dirty="0">
              <a:solidFill>
                <a:schemeClr val="bg1"/>
              </a:solidFill>
            </a:endParaRPr>
          </a:p>
          <a:p>
            <a:pPr algn="ctr"/>
            <a:r>
              <a:rPr lang="ko-KR" altLang="en-US" sz="3600" dirty="0">
                <a:solidFill>
                  <a:schemeClr val="bg1"/>
                </a:solidFill>
              </a:rPr>
              <a:t>모음의 원리</a:t>
            </a:r>
            <a:endParaRPr lang="en-US" sz="3600" dirty="0">
              <a:solidFill>
                <a:schemeClr val="bg1"/>
              </a:solidFill>
            </a:endParaRPr>
          </a:p>
        </p:txBody>
      </p:sp>
      <p:pic>
        <p:nvPicPr>
          <p:cNvPr id="6" name="Content Placeholder 5"/>
          <p:cNvPicPr>
            <a:picLocks noGrp="1"/>
          </p:cNvPicPr>
          <p:nvPr>
            <p:ph idx="1"/>
          </p:nvPr>
        </p:nvPicPr>
        <p:blipFill rotWithShape="1">
          <a:blip r:embed="rId5">
            <a:extLst>
              <a:ext uri="{28A0092B-C50C-407E-A947-70E740481C1C}">
                <a14:useLocalDpi xmlns:a14="http://schemas.microsoft.com/office/drawing/2010/main" val="0"/>
              </a:ext>
            </a:extLst>
          </a:blip>
          <a:srcRect l="7794" t="30197" r="10950" b="7260"/>
          <a:stretch/>
        </p:blipFill>
        <p:spPr>
          <a:xfrm>
            <a:off x="487681" y="3083560"/>
            <a:ext cx="5286773" cy="3200400"/>
          </a:xfrm>
          <a:ln w="127000">
            <a:solidFill>
              <a:schemeClr val="bg1"/>
            </a:solidFill>
          </a:ln>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b="13812"/>
          <a:stretch/>
        </p:blipFill>
        <p:spPr>
          <a:xfrm>
            <a:off x="6309360" y="609600"/>
            <a:ext cx="5440036" cy="5674360"/>
          </a:xfrm>
          <a:prstGeom prst="rect">
            <a:avLst/>
          </a:prstGeom>
          <a:ln w="127000">
            <a:solidFill>
              <a:schemeClr val="bg1"/>
            </a:solidFill>
          </a:ln>
        </p:spPr>
      </p:pic>
      <p:pic>
        <p:nvPicPr>
          <p:cNvPr id="2" name="10">
            <a:hlinkClick r:id="" action="ppaction://media"/>
            <a:extLst>
              <a:ext uri="{FF2B5EF4-FFF2-40B4-BE49-F238E27FC236}">
                <a16:creationId xmlns:a16="http://schemas.microsoft.com/office/drawing/2014/main" id="{3247F30C-38B3-484C-94C7-F2665CDB341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2238" y="6283960"/>
            <a:ext cx="487363" cy="487363"/>
          </a:xfrm>
          <a:prstGeom prst="rect">
            <a:avLst/>
          </a:prstGeom>
        </p:spPr>
      </p:pic>
    </p:spTree>
    <p:extLst>
      <p:ext uri="{BB962C8B-B14F-4D97-AF65-F5344CB8AC3E}">
        <p14:creationId xmlns:p14="http://schemas.microsoft.com/office/powerpoint/2010/main" val="1336275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577" y="254000"/>
            <a:ext cx="10353762" cy="1899920"/>
          </a:xfrm>
        </p:spPr>
        <p:txBody>
          <a:bodyPr>
            <a:normAutofit/>
          </a:bodyPr>
          <a:lstStyle/>
          <a:p>
            <a:r>
              <a:rPr lang="ko-KR" altLang="en-US" sz="5500" dirty="0"/>
              <a:t>훈민정음 해례본 </a:t>
            </a:r>
            <a:br>
              <a:rPr lang="en-US" altLang="ko-KR" sz="5500" dirty="0"/>
            </a:br>
            <a:r>
              <a:rPr lang="en-US" altLang="ko-KR" sz="4400" dirty="0"/>
              <a:t>(Explanation and Examples)</a:t>
            </a:r>
            <a:endParaRPr lang="en-US" sz="4400" dirty="0"/>
          </a:p>
        </p:txBody>
      </p:sp>
      <p:pic>
        <p:nvPicPr>
          <p:cNvPr id="1026" name="Picture 2" descr="Image result for íë¯¼ì ì í´ë¡ë³¸"/>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58" y="2153920"/>
            <a:ext cx="10972800" cy="4572000"/>
          </a:xfrm>
          <a:prstGeom prst="rect">
            <a:avLst/>
          </a:prstGeom>
          <a:noFill/>
          <a:ln w="127000">
            <a:solidFill>
              <a:schemeClr val="bg1"/>
            </a:solidFill>
          </a:ln>
          <a:extLst>
            <a:ext uri="{909E8E84-426E-40DD-AFC4-6F175D3DCCD1}">
              <a14:hiddenFill xmlns:a14="http://schemas.microsoft.com/office/drawing/2010/main">
                <a:solidFill>
                  <a:srgbClr val="FFFFFF"/>
                </a:solidFill>
              </a14:hiddenFill>
            </a:ext>
          </a:extLst>
        </p:spPr>
      </p:pic>
      <p:pic>
        <p:nvPicPr>
          <p:cNvPr id="3" name="17">
            <a:hlinkClick r:id="" action="ppaction://media"/>
            <a:extLst>
              <a:ext uri="{FF2B5EF4-FFF2-40B4-BE49-F238E27FC236}">
                <a16:creationId xmlns:a16="http://schemas.microsoft.com/office/drawing/2014/main" id="{B832EA92-37D5-491C-B2D7-820268EFDA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695" y="6355397"/>
            <a:ext cx="487363" cy="487363"/>
          </a:xfrm>
          <a:prstGeom prst="rect">
            <a:avLst/>
          </a:prstGeom>
        </p:spPr>
      </p:pic>
    </p:spTree>
    <p:extLst>
      <p:ext uri="{BB962C8B-B14F-4D97-AF65-F5344CB8AC3E}">
        <p14:creationId xmlns:p14="http://schemas.microsoft.com/office/powerpoint/2010/main" val="125731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5" cstate="print">
            <a:extLst>
              <a:ext uri="{28A0092B-C50C-407E-A947-70E740481C1C}">
                <a14:useLocalDpi xmlns:a14="http://schemas.microsoft.com/office/drawing/2010/main" val="0"/>
              </a:ext>
            </a:extLst>
          </a:blip>
          <a:srcRect t="2768" b="17150"/>
          <a:stretch/>
        </p:blipFill>
        <p:spPr bwMode="auto">
          <a:xfrm>
            <a:off x="148652" y="91440"/>
            <a:ext cx="11887200" cy="6675120"/>
          </a:xfrm>
          <a:prstGeom prst="rect">
            <a:avLst/>
          </a:prstGeom>
          <a:ln w="127000">
            <a:solidFill>
              <a:schemeClr val="bg1"/>
            </a:solidFill>
          </a:ln>
          <a:extLst>
            <a:ext uri="{53640926-AAD7-44D8-BBD7-CCE9431645EC}">
              <a14:shadowObscured xmlns:a14="http://schemas.microsoft.com/office/drawing/2010/main"/>
            </a:ext>
          </a:extLst>
        </p:spPr>
      </p:pic>
      <p:pic>
        <p:nvPicPr>
          <p:cNvPr id="2" name="12">
            <a:hlinkClick r:id="" action="ppaction://media"/>
            <a:extLst>
              <a:ext uri="{FF2B5EF4-FFF2-40B4-BE49-F238E27FC236}">
                <a16:creationId xmlns:a16="http://schemas.microsoft.com/office/drawing/2014/main" id="{DF668958-734B-4D0C-9B8E-D8A8911155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4485" y="6314757"/>
            <a:ext cx="487363" cy="487363"/>
          </a:xfrm>
          <a:prstGeom prst="rect">
            <a:avLst/>
          </a:prstGeom>
        </p:spPr>
      </p:pic>
    </p:spTree>
    <p:extLst>
      <p:ext uri="{BB962C8B-B14F-4D97-AF65-F5344CB8AC3E}">
        <p14:creationId xmlns:p14="http://schemas.microsoft.com/office/powerpoint/2010/main" val="1994440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o-KR" altLang="en-US" sz="5500" dirty="0">
                <a:latin typeface="+mj-ea"/>
              </a:rPr>
              <a:t>한글날 </a:t>
            </a:r>
            <a:r>
              <a:rPr lang="en-US" altLang="ko-KR" sz="5500" dirty="0">
                <a:latin typeface="+mj-ea"/>
              </a:rPr>
              <a:t>(Hangul Day)</a:t>
            </a:r>
            <a:endParaRPr lang="en-US" sz="5500" dirty="0">
              <a:latin typeface="+mj-ea"/>
            </a:endParaRPr>
          </a:p>
        </p:txBody>
      </p:sp>
      <p:sp>
        <p:nvSpPr>
          <p:cNvPr id="3" name="Content Placeholder 2"/>
          <p:cNvSpPr>
            <a:spLocks noGrp="1"/>
          </p:cNvSpPr>
          <p:nvPr>
            <p:ph idx="1"/>
          </p:nvPr>
        </p:nvSpPr>
        <p:spPr>
          <a:xfrm>
            <a:off x="913795" y="1732449"/>
            <a:ext cx="10353762" cy="4648031"/>
          </a:xfrm>
        </p:spPr>
        <p:txBody>
          <a:bodyPr>
            <a:normAutofit/>
          </a:bodyPr>
          <a:lstStyle/>
          <a:p>
            <a:pPr>
              <a:lnSpc>
                <a:spcPct val="150000"/>
              </a:lnSpc>
            </a:pPr>
            <a:r>
              <a:rPr lang="en-US" sz="4000" dirty="0"/>
              <a:t> 10</a:t>
            </a:r>
            <a:r>
              <a:rPr lang="ko-KR" altLang="en-US" sz="4000" dirty="0"/>
              <a:t>월 </a:t>
            </a:r>
            <a:r>
              <a:rPr lang="en-US" altLang="ko-KR" sz="4000" dirty="0"/>
              <a:t>9</a:t>
            </a:r>
            <a:r>
              <a:rPr lang="ko-KR" altLang="en-US" sz="4000" dirty="0"/>
              <a:t>일 </a:t>
            </a:r>
            <a:r>
              <a:rPr lang="en-US" altLang="ko-KR" sz="4000" dirty="0"/>
              <a:t>(</a:t>
            </a:r>
            <a:r>
              <a:rPr lang="ko-KR" altLang="en-US" sz="4000" dirty="0"/>
              <a:t>국경일 </a:t>
            </a:r>
            <a:r>
              <a:rPr lang="en-US" altLang="ko-KR" sz="4000" dirty="0"/>
              <a:t>– National Holiday)</a:t>
            </a:r>
            <a:endParaRPr lang="en-US" sz="4000" dirty="0"/>
          </a:p>
          <a:p>
            <a:pPr>
              <a:lnSpc>
                <a:spcPct val="150000"/>
              </a:lnSpc>
            </a:pPr>
            <a:r>
              <a:rPr lang="ko-KR" altLang="en-US" sz="4000" dirty="0"/>
              <a:t> 훈민정음이 반포</a:t>
            </a:r>
            <a:r>
              <a:rPr lang="en-US" altLang="ko-KR" sz="4000" dirty="0"/>
              <a:t>(proclamation)</a:t>
            </a:r>
            <a:r>
              <a:rPr lang="ko-KR" altLang="en-US" sz="4000" dirty="0"/>
              <a:t>된 날</a:t>
            </a:r>
            <a:r>
              <a:rPr lang="en-US" altLang="ko-KR" sz="4000" dirty="0"/>
              <a:t> </a:t>
            </a:r>
          </a:p>
          <a:p>
            <a:pPr>
              <a:lnSpc>
                <a:spcPct val="150000"/>
              </a:lnSpc>
            </a:pPr>
            <a:r>
              <a:rPr lang="en-US" altLang="ko-KR" sz="4000" dirty="0"/>
              <a:t> 1945</a:t>
            </a:r>
            <a:r>
              <a:rPr lang="ko-KR" altLang="en-US" sz="4000" dirty="0"/>
              <a:t>년 </a:t>
            </a:r>
            <a:r>
              <a:rPr lang="en-US" altLang="ko-KR" sz="4000" dirty="0"/>
              <a:t>8</a:t>
            </a:r>
            <a:r>
              <a:rPr lang="ko-KR" altLang="en-US" sz="4000" dirty="0"/>
              <a:t>월 </a:t>
            </a:r>
            <a:r>
              <a:rPr lang="en-US" altLang="ko-KR" sz="4000" dirty="0"/>
              <a:t>15</a:t>
            </a:r>
            <a:r>
              <a:rPr lang="ko-KR" altLang="en-US" sz="4000" dirty="0"/>
              <a:t>일 광복이 된 후부터 매년 기념식</a:t>
            </a:r>
            <a:r>
              <a:rPr lang="en-US" altLang="ko-KR" sz="4000" dirty="0"/>
              <a:t>(Ceremony)</a:t>
            </a:r>
            <a:r>
              <a:rPr lang="ko-KR" altLang="en-US" sz="4000" dirty="0"/>
              <a:t>을 하고 있음</a:t>
            </a:r>
            <a:endParaRPr lang="en-US" altLang="ko-KR" sz="4000" dirty="0"/>
          </a:p>
          <a:p>
            <a:endParaRPr lang="en-US" altLang="ko-KR" sz="4000" dirty="0"/>
          </a:p>
          <a:p>
            <a:endParaRPr lang="en-US" sz="4000" dirty="0"/>
          </a:p>
        </p:txBody>
      </p:sp>
      <p:pic>
        <p:nvPicPr>
          <p:cNvPr id="4" name="13">
            <a:hlinkClick r:id="" action="ppaction://media"/>
            <a:extLst>
              <a:ext uri="{FF2B5EF4-FFF2-40B4-BE49-F238E27FC236}">
                <a16:creationId xmlns:a16="http://schemas.microsoft.com/office/drawing/2014/main" id="{9D6CEFF9-0616-41CB-A0CD-C0E4D10928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1925" y="6380480"/>
            <a:ext cx="487363" cy="487363"/>
          </a:xfrm>
          <a:prstGeom prst="rect">
            <a:avLst/>
          </a:prstGeom>
        </p:spPr>
      </p:pic>
    </p:spTree>
    <p:extLst>
      <p:ext uri="{BB962C8B-B14F-4D97-AF65-F5344CB8AC3E}">
        <p14:creationId xmlns:p14="http://schemas.microsoft.com/office/powerpoint/2010/main" val="44631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9119" y="3027680"/>
            <a:ext cx="10353762" cy="3383280"/>
          </a:xfrm>
        </p:spPr>
        <p:txBody>
          <a:bodyPr>
            <a:normAutofit/>
          </a:bodyPr>
          <a:lstStyle/>
          <a:p>
            <a:r>
              <a:rPr lang="en-US" sz="4000" dirty="0"/>
              <a:t> </a:t>
            </a:r>
            <a:r>
              <a:rPr lang="ko-KR" altLang="en-US" sz="4000" dirty="0"/>
              <a:t>문맹</a:t>
            </a:r>
            <a:r>
              <a:rPr lang="en-US" altLang="ko-KR" sz="4000" dirty="0"/>
              <a:t>(illiteracy)</a:t>
            </a:r>
            <a:r>
              <a:rPr lang="ko-KR" altLang="en-US" sz="4000" dirty="0"/>
              <a:t>를 없애기 위해서 노력한 단체에게 매년 </a:t>
            </a:r>
            <a:r>
              <a:rPr lang="en-US" altLang="ko-KR" sz="4000" dirty="0"/>
              <a:t>9</a:t>
            </a:r>
            <a:r>
              <a:rPr lang="ko-KR" altLang="en-US" sz="4000" dirty="0"/>
              <a:t>월 </a:t>
            </a:r>
            <a:r>
              <a:rPr lang="en-US" altLang="ko-KR" sz="4000" dirty="0"/>
              <a:t>8</a:t>
            </a:r>
            <a:r>
              <a:rPr lang="ko-KR" altLang="en-US" sz="4000" dirty="0"/>
              <a:t>일에 상을 줌</a:t>
            </a:r>
            <a:endParaRPr lang="en-US" altLang="ko-KR" sz="4000" dirty="0"/>
          </a:p>
          <a:p>
            <a:r>
              <a:rPr lang="en-US" sz="4000" dirty="0"/>
              <a:t> 1989</a:t>
            </a:r>
            <a:r>
              <a:rPr lang="ko-KR" altLang="en-US" sz="4000" dirty="0"/>
              <a:t>년에 제정되어 </a:t>
            </a:r>
            <a:r>
              <a:rPr lang="en-US" altLang="ko-KR" sz="4000" dirty="0"/>
              <a:t>1990</a:t>
            </a:r>
            <a:r>
              <a:rPr lang="ko-KR" altLang="en-US" sz="4000" dirty="0"/>
              <a:t>년부터 시상을 하기 시작하였음</a:t>
            </a:r>
            <a:endParaRPr lang="en-US" sz="4000" dirty="0"/>
          </a:p>
        </p:txBody>
      </p:sp>
      <p:sp>
        <p:nvSpPr>
          <p:cNvPr id="4" name="Rectangle 3"/>
          <p:cNvSpPr/>
          <p:nvPr/>
        </p:nvSpPr>
        <p:spPr>
          <a:xfrm>
            <a:off x="574040" y="622507"/>
            <a:ext cx="11043920" cy="1842877"/>
          </a:xfrm>
          <a:prstGeom prst="rect">
            <a:avLst/>
          </a:prstGeom>
        </p:spPr>
        <p:txBody>
          <a:bodyPr wrap="square">
            <a:spAutoFit/>
          </a:bodyPr>
          <a:lstStyle/>
          <a:p>
            <a:pPr marR="0" lvl="0" algn="ctr">
              <a:lnSpc>
                <a:spcPct val="115000"/>
              </a:lnSpc>
              <a:spcBef>
                <a:spcPts val="0"/>
              </a:spcBef>
              <a:spcAft>
                <a:spcPts val="0"/>
              </a:spcAft>
            </a:pPr>
            <a:r>
              <a:rPr lang="ko-KR" altLang="en-US" sz="5500" dirty="0">
                <a:latin typeface="+mj-ea"/>
                <a:ea typeface="+mj-ea"/>
                <a:cs typeface="Times New Roman" panose="02020603050405020304" pitchFamily="18" charset="0"/>
              </a:rPr>
              <a:t>유네스코 세종 문해상</a:t>
            </a:r>
            <a:endParaRPr lang="en-US" altLang="ko-KR" sz="5500" dirty="0">
              <a:latin typeface="+mj-ea"/>
              <a:ea typeface="+mj-ea"/>
              <a:cs typeface="Times New Roman" panose="02020603050405020304" pitchFamily="18" charset="0"/>
            </a:endParaRPr>
          </a:p>
          <a:p>
            <a:pPr marR="0" lvl="0" algn="ctr">
              <a:lnSpc>
                <a:spcPct val="115000"/>
              </a:lnSpc>
              <a:spcBef>
                <a:spcPts val="0"/>
              </a:spcBef>
              <a:spcAft>
                <a:spcPts val="0"/>
              </a:spcAft>
            </a:pPr>
            <a:r>
              <a:rPr lang="en-US" sz="4400" dirty="0">
                <a:latin typeface="+mj-ea"/>
                <a:ea typeface="+mj-ea"/>
                <a:cs typeface="Times New Roman" panose="02020603050405020304" pitchFamily="18" charset="0"/>
              </a:rPr>
              <a:t>(</a:t>
            </a:r>
            <a:r>
              <a:rPr lang="en-US" sz="4400" dirty="0">
                <a:latin typeface="+mj-ea"/>
                <a:ea typeface="+mj-ea"/>
                <a:cs typeface="Arial" panose="020B0604020202020204" pitchFamily="34" charset="0"/>
              </a:rPr>
              <a:t>UNESCO King </a:t>
            </a:r>
            <a:r>
              <a:rPr lang="en-US" sz="4400" dirty="0" err="1">
                <a:latin typeface="+mj-ea"/>
                <a:ea typeface="+mj-ea"/>
                <a:cs typeface="Arial" panose="020B0604020202020204" pitchFamily="34" charset="0"/>
              </a:rPr>
              <a:t>Sejong</a:t>
            </a:r>
            <a:r>
              <a:rPr lang="en-US" sz="4400" dirty="0">
                <a:latin typeface="+mj-ea"/>
                <a:ea typeface="+mj-ea"/>
                <a:cs typeface="Arial" panose="020B0604020202020204" pitchFamily="34" charset="0"/>
              </a:rPr>
              <a:t> Literacy Prize)</a:t>
            </a:r>
            <a:endParaRPr lang="en-US" sz="4400" dirty="0">
              <a:effectLst/>
              <a:latin typeface="+mj-ea"/>
              <a:ea typeface="+mj-ea"/>
              <a:cs typeface="Times New Roman" panose="02020603050405020304" pitchFamily="18" charset="0"/>
            </a:endParaRPr>
          </a:p>
        </p:txBody>
      </p:sp>
      <p:pic>
        <p:nvPicPr>
          <p:cNvPr id="2" name="14">
            <a:hlinkClick r:id="" action="ppaction://media"/>
            <a:extLst>
              <a:ext uri="{FF2B5EF4-FFF2-40B4-BE49-F238E27FC236}">
                <a16:creationId xmlns:a16="http://schemas.microsoft.com/office/drawing/2014/main" id="{0974EF59-44B3-4125-AE24-140D2F537C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8277" y="6250733"/>
            <a:ext cx="487363" cy="487363"/>
          </a:xfrm>
          <a:prstGeom prst="rect">
            <a:avLst/>
          </a:prstGeom>
        </p:spPr>
      </p:pic>
    </p:spTree>
    <p:extLst>
      <p:ext uri="{BB962C8B-B14F-4D97-AF65-F5344CB8AC3E}">
        <p14:creationId xmlns:p14="http://schemas.microsoft.com/office/powerpoint/2010/main" val="167150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00725" y="2514594"/>
            <a:ext cx="9590550" cy="1828813"/>
          </a:xfrm>
        </p:spPr>
        <p:txBody>
          <a:bodyPr anchor="ctr">
            <a:normAutofit/>
          </a:bodyPr>
          <a:lstStyle/>
          <a:p>
            <a:r>
              <a:rPr lang="ko-KR" altLang="en-US" sz="8800" dirty="0"/>
              <a:t>세종대왕의 리더십</a:t>
            </a:r>
            <a:endParaRPr lang="en-US" sz="8800" dirty="0"/>
          </a:p>
        </p:txBody>
      </p:sp>
      <p:pic>
        <p:nvPicPr>
          <p:cNvPr id="2" name="15">
            <a:hlinkClick r:id="" action="ppaction://media"/>
            <a:extLst>
              <a:ext uri="{FF2B5EF4-FFF2-40B4-BE49-F238E27FC236}">
                <a16:creationId xmlns:a16="http://schemas.microsoft.com/office/drawing/2014/main" id="{1636254C-1B0E-49EC-93EE-0C2EDB4D22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2565" y="6370637"/>
            <a:ext cx="487363" cy="487363"/>
          </a:xfrm>
          <a:prstGeom prst="rect">
            <a:avLst/>
          </a:prstGeom>
        </p:spPr>
      </p:pic>
    </p:spTree>
    <p:extLst>
      <p:ext uri="{BB962C8B-B14F-4D97-AF65-F5344CB8AC3E}">
        <p14:creationId xmlns:p14="http://schemas.microsoft.com/office/powerpoint/2010/main" val="96095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25193079"/>
              </p:ext>
            </p:extLst>
          </p:nvPr>
        </p:nvGraphicFramePr>
        <p:xfrm>
          <a:off x="152400" y="344774"/>
          <a:ext cx="11887200" cy="61684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16">
            <a:hlinkClick r:id="" action="ppaction://media"/>
            <a:extLst>
              <a:ext uri="{FF2B5EF4-FFF2-40B4-BE49-F238E27FC236}">
                <a16:creationId xmlns:a16="http://schemas.microsoft.com/office/drawing/2014/main" id="{DBDD7123-947F-4CC3-8BE9-4A504204178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52400" y="6269544"/>
            <a:ext cx="487363" cy="487363"/>
          </a:xfrm>
          <a:prstGeom prst="rect">
            <a:avLst/>
          </a:prstGeom>
        </p:spPr>
      </p:pic>
    </p:spTree>
    <p:extLst>
      <p:ext uri="{BB962C8B-B14F-4D97-AF65-F5344CB8AC3E}">
        <p14:creationId xmlns:p14="http://schemas.microsoft.com/office/powerpoint/2010/main" val="112937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ko-KR" altLang="en-US" sz="5500" dirty="0">
                <a:latin typeface="+mj-ea"/>
              </a:rPr>
              <a:t>세종대왕의 리더십</a:t>
            </a:r>
            <a:endParaRPr lang="en-US" sz="5500" dirty="0">
              <a:latin typeface="+mj-ea"/>
            </a:endParaRPr>
          </a:p>
        </p:txBody>
      </p:sp>
      <p:graphicFrame>
        <p:nvGraphicFramePr>
          <p:cNvPr id="6" name="Diagram 5"/>
          <p:cNvGraphicFramePr/>
          <p:nvPr>
            <p:extLst>
              <p:ext uri="{D42A27DB-BD31-4B8C-83A1-F6EECF244321}">
                <p14:modId xmlns:p14="http://schemas.microsoft.com/office/powerpoint/2010/main" val="2046686853"/>
              </p:ext>
            </p:extLst>
          </p:nvPr>
        </p:nvGraphicFramePr>
        <p:xfrm>
          <a:off x="1209040" y="1879600"/>
          <a:ext cx="9773920" cy="45018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17">
            <a:hlinkClick r:id="" action="ppaction://media"/>
            <a:extLst>
              <a:ext uri="{FF2B5EF4-FFF2-40B4-BE49-F238E27FC236}">
                <a16:creationId xmlns:a16="http://schemas.microsoft.com/office/drawing/2014/main" id="{3F45FE27-67A1-4316-A699-E494AB30146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1280" y="6345237"/>
            <a:ext cx="487363" cy="487363"/>
          </a:xfrm>
          <a:prstGeom prst="rect">
            <a:avLst/>
          </a:prstGeom>
        </p:spPr>
      </p:pic>
    </p:spTree>
    <p:extLst>
      <p:ext uri="{BB962C8B-B14F-4D97-AF65-F5344CB8AC3E}">
        <p14:creationId xmlns:p14="http://schemas.microsoft.com/office/powerpoint/2010/main" val="425541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ko-KR" altLang="en-US" sz="5500" dirty="0">
                <a:latin typeface="+mj-ea"/>
              </a:rPr>
              <a:t>세종대왕의 리더십</a:t>
            </a:r>
            <a:endParaRPr lang="en-US" sz="5500" dirty="0">
              <a:latin typeface="+mj-ea"/>
            </a:endParaRPr>
          </a:p>
        </p:txBody>
      </p:sp>
      <p:graphicFrame>
        <p:nvGraphicFramePr>
          <p:cNvPr id="6" name="Diagram 5"/>
          <p:cNvGraphicFramePr/>
          <p:nvPr>
            <p:extLst>
              <p:ext uri="{D42A27DB-BD31-4B8C-83A1-F6EECF244321}">
                <p14:modId xmlns:p14="http://schemas.microsoft.com/office/powerpoint/2010/main" val="3141432452"/>
              </p:ext>
            </p:extLst>
          </p:nvPr>
        </p:nvGraphicFramePr>
        <p:xfrm>
          <a:off x="1209040" y="1879600"/>
          <a:ext cx="9773920" cy="45018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18">
            <a:hlinkClick r:id="" action="ppaction://media"/>
            <a:extLst>
              <a:ext uri="{FF2B5EF4-FFF2-40B4-BE49-F238E27FC236}">
                <a16:creationId xmlns:a16="http://schemas.microsoft.com/office/drawing/2014/main" id="{29535E86-EBFC-4512-8228-EE0BEFB6E49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61637" y="6356012"/>
            <a:ext cx="487363" cy="487363"/>
          </a:xfrm>
          <a:prstGeom prst="rect">
            <a:avLst/>
          </a:prstGeom>
        </p:spPr>
      </p:pic>
    </p:spTree>
    <p:extLst>
      <p:ext uri="{BB962C8B-B14F-4D97-AF65-F5344CB8AC3E}">
        <p14:creationId xmlns:p14="http://schemas.microsoft.com/office/powerpoint/2010/main" val="81269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042" y="111760"/>
            <a:ext cx="6258558" cy="1478450"/>
          </a:xfrm>
        </p:spPr>
        <p:txBody>
          <a:bodyPr/>
          <a:lstStyle/>
          <a:p>
            <a:r>
              <a:rPr lang="ko-KR" altLang="en-US" dirty="0"/>
              <a:t>세종대왕</a:t>
            </a:r>
            <a:endParaRPr lang="en-US" dirty="0"/>
          </a:p>
        </p:txBody>
      </p:sp>
      <p:sp>
        <p:nvSpPr>
          <p:cNvPr id="3" name="Content Placeholder 2"/>
          <p:cNvSpPr>
            <a:spLocks noGrp="1"/>
          </p:cNvSpPr>
          <p:nvPr>
            <p:ph idx="1"/>
          </p:nvPr>
        </p:nvSpPr>
        <p:spPr>
          <a:xfrm>
            <a:off x="193041" y="1732449"/>
            <a:ext cx="6258560" cy="4820751"/>
          </a:xfrm>
        </p:spPr>
        <p:txBody>
          <a:bodyPr/>
          <a:lstStyle/>
          <a:p>
            <a:pPr marL="571500" indent="-571500">
              <a:spcBef>
                <a:spcPts val="600"/>
              </a:spcBef>
              <a:buFont typeface="Courier New" panose="02070309020205020404" pitchFamily="49" charset="0"/>
              <a:buChar char="o"/>
            </a:pPr>
            <a:r>
              <a:rPr lang="ko-KR" altLang="en-US" dirty="0"/>
              <a:t>이름</a:t>
            </a:r>
            <a:r>
              <a:rPr lang="en-US" altLang="ko-KR" dirty="0"/>
              <a:t>: </a:t>
            </a:r>
            <a:r>
              <a:rPr lang="ko-KR" altLang="en-US" dirty="0"/>
              <a:t>이 도</a:t>
            </a:r>
            <a:endParaRPr lang="en-US" altLang="ko-KR" dirty="0"/>
          </a:p>
          <a:p>
            <a:pPr marL="571500" indent="-571500">
              <a:spcBef>
                <a:spcPts val="600"/>
              </a:spcBef>
              <a:buFont typeface="Courier New" panose="02070309020205020404" pitchFamily="49" charset="0"/>
              <a:buChar char="o"/>
            </a:pPr>
            <a:r>
              <a:rPr lang="ko-KR" altLang="en-US" dirty="0"/>
              <a:t>조선 제 </a:t>
            </a:r>
            <a:r>
              <a:rPr lang="en-US" altLang="ko-KR" dirty="0"/>
              <a:t>4</a:t>
            </a:r>
            <a:r>
              <a:rPr lang="ko-KR" altLang="en-US" dirty="0"/>
              <a:t>대왕</a:t>
            </a:r>
            <a:endParaRPr lang="en-US" altLang="ko-KR" dirty="0"/>
          </a:p>
          <a:p>
            <a:pPr marL="571500" indent="-571500">
              <a:spcBef>
                <a:spcPts val="600"/>
              </a:spcBef>
              <a:buFont typeface="Courier New" panose="02070309020205020404" pitchFamily="49" charset="0"/>
              <a:buChar char="o"/>
            </a:pPr>
            <a:r>
              <a:rPr lang="ko-KR" altLang="en-US" dirty="0"/>
              <a:t>재위기간</a:t>
            </a:r>
            <a:r>
              <a:rPr lang="en-US" altLang="ko-KR" dirty="0"/>
              <a:t>: 1418</a:t>
            </a:r>
            <a:r>
              <a:rPr lang="ko-KR" altLang="en-US" dirty="0"/>
              <a:t>년 </a:t>
            </a:r>
            <a:r>
              <a:rPr lang="en-US" altLang="ko-KR" dirty="0"/>
              <a:t>8</a:t>
            </a:r>
            <a:r>
              <a:rPr lang="ko-KR" altLang="en-US" dirty="0"/>
              <a:t>월</a:t>
            </a:r>
            <a:r>
              <a:rPr lang="en-US" altLang="ko-KR" dirty="0"/>
              <a:t> (22</a:t>
            </a:r>
            <a:r>
              <a:rPr lang="ko-KR" altLang="en-US" dirty="0"/>
              <a:t>세</a:t>
            </a:r>
            <a:r>
              <a:rPr lang="en-US" altLang="ko-KR" dirty="0"/>
              <a:t>) – 1450</a:t>
            </a:r>
            <a:r>
              <a:rPr lang="ko-KR" altLang="en-US" dirty="0"/>
              <a:t>년 </a:t>
            </a:r>
            <a:r>
              <a:rPr lang="en-US" altLang="ko-KR" dirty="0"/>
              <a:t>2</a:t>
            </a:r>
            <a:r>
              <a:rPr lang="ko-KR" altLang="en-US" dirty="0"/>
              <a:t>월 </a:t>
            </a:r>
            <a:r>
              <a:rPr lang="en-US" altLang="ko-KR" dirty="0"/>
              <a:t>(53</a:t>
            </a:r>
            <a:r>
              <a:rPr lang="ko-KR" altLang="en-US" dirty="0"/>
              <a:t>세</a:t>
            </a:r>
            <a:r>
              <a:rPr lang="en-US" altLang="ko-KR" dirty="0"/>
              <a:t>)</a:t>
            </a:r>
          </a:p>
          <a:p>
            <a:pPr marL="571500" indent="-571500">
              <a:spcBef>
                <a:spcPts val="600"/>
              </a:spcBef>
              <a:buFont typeface="Courier New" panose="02070309020205020404" pitchFamily="49" charset="0"/>
              <a:buChar char="o"/>
            </a:pPr>
            <a:r>
              <a:rPr lang="ko-KR" altLang="en-US" dirty="0"/>
              <a:t>취미</a:t>
            </a:r>
            <a:r>
              <a:rPr lang="en-US" altLang="ko-KR" dirty="0"/>
              <a:t>: </a:t>
            </a:r>
            <a:r>
              <a:rPr lang="ko-KR" altLang="en-US" dirty="0"/>
              <a:t>공부</a:t>
            </a:r>
            <a:r>
              <a:rPr lang="en-US" altLang="ko-KR" dirty="0"/>
              <a:t>, </a:t>
            </a:r>
            <a:r>
              <a:rPr lang="ko-KR" altLang="en-US" dirty="0"/>
              <a:t>책 읽기</a:t>
            </a:r>
            <a:endParaRPr lang="en-US" altLang="ko-KR" dirty="0"/>
          </a:p>
          <a:p>
            <a:pPr marL="571500" indent="-571500">
              <a:spcBef>
                <a:spcPts val="600"/>
              </a:spcBef>
              <a:buFont typeface="Courier New" panose="02070309020205020404" pitchFamily="49" charset="0"/>
              <a:buChar char="o"/>
            </a:pPr>
            <a:r>
              <a:rPr lang="ko-KR" altLang="en-US" dirty="0"/>
              <a:t>특이 사항</a:t>
            </a:r>
            <a:r>
              <a:rPr lang="en-US" altLang="ko-KR" dirty="0"/>
              <a:t>: </a:t>
            </a:r>
            <a:r>
              <a:rPr lang="ko-KR" altLang="en-US" dirty="0"/>
              <a:t>절대 음감</a:t>
            </a:r>
            <a:r>
              <a:rPr lang="en-US" altLang="ko-KR" dirty="0"/>
              <a:t>, </a:t>
            </a:r>
            <a:r>
              <a:rPr lang="ko-KR" altLang="en-US" dirty="0"/>
              <a:t>토론</a:t>
            </a:r>
            <a:r>
              <a:rPr lang="en-US" altLang="ko-KR" dirty="0"/>
              <a:t>, </a:t>
            </a:r>
            <a:r>
              <a:rPr lang="ko-KR" altLang="en-US" dirty="0"/>
              <a:t>경청</a:t>
            </a:r>
            <a:endParaRPr lang="en-US" altLang="ko-KR" dirty="0"/>
          </a:p>
          <a:p>
            <a:pPr marL="36900" indent="0">
              <a:buNone/>
            </a:pPr>
            <a:endParaRPr lang="en-US" dirty="0"/>
          </a:p>
        </p:txBody>
      </p:sp>
      <p:pic>
        <p:nvPicPr>
          <p:cNvPr id="4" name="Picture 2" descr="Image result for ì¸ì¢ëì"/>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5440" y="335280"/>
            <a:ext cx="5212080" cy="6217920"/>
          </a:xfrm>
          <a:prstGeom prst="rect">
            <a:avLst/>
          </a:prstGeom>
          <a:noFill/>
          <a:ln w="127000">
            <a:solidFill>
              <a:schemeClr val="bg1"/>
            </a:solidFill>
          </a:ln>
          <a:extLst>
            <a:ext uri="{909E8E84-426E-40DD-AFC4-6F175D3DCCD1}">
              <a14:hiddenFill xmlns:a14="http://schemas.microsoft.com/office/drawing/2010/main">
                <a:solidFill>
                  <a:srgbClr val="FFFFFF"/>
                </a:solidFill>
              </a14:hiddenFill>
            </a:ext>
          </a:extLst>
        </p:spPr>
      </p:pic>
      <p:pic>
        <p:nvPicPr>
          <p:cNvPr id="5" name="4">
            <a:hlinkClick r:id="" action="ppaction://media"/>
            <a:extLst>
              <a:ext uri="{FF2B5EF4-FFF2-40B4-BE49-F238E27FC236}">
                <a16:creationId xmlns:a16="http://schemas.microsoft.com/office/drawing/2014/main" id="{A44B54D3-5EF4-45B8-A556-88DDAADFF6E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3041" y="6258877"/>
            <a:ext cx="487363" cy="487363"/>
          </a:xfrm>
          <a:prstGeom prst="rect">
            <a:avLst/>
          </a:prstGeom>
        </p:spPr>
      </p:pic>
    </p:spTree>
    <p:extLst>
      <p:ext uri="{BB962C8B-B14F-4D97-AF65-F5344CB8AC3E}">
        <p14:creationId xmlns:p14="http://schemas.microsoft.com/office/powerpoint/2010/main" val="364176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32721" y="230052"/>
            <a:ext cx="1706996" cy="5994400"/>
          </a:xfrm>
        </p:spPr>
        <p:txBody>
          <a:bodyPr vert="wordArtVert">
            <a:noAutofit/>
          </a:bodyPr>
          <a:lstStyle/>
          <a:p>
            <a:r>
              <a:rPr lang="ko-KR" altLang="en-US" sz="6000" dirty="0"/>
              <a:t>훈민정음</a:t>
            </a:r>
            <a:endParaRPr lang="en-US" sz="6000" dirty="0"/>
          </a:p>
        </p:txBody>
      </p:sp>
      <p:pic>
        <p:nvPicPr>
          <p:cNvPr id="6" name="Picture 10" descr="https://t1.daumcdn.net/cfile/tistory/222C9433597AE717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295" y="633548"/>
            <a:ext cx="9144000" cy="5590904"/>
          </a:xfrm>
          <a:prstGeom prst="rect">
            <a:avLst/>
          </a:prstGeom>
          <a:noFill/>
          <a:ln w="127000">
            <a:solidFill>
              <a:schemeClr val="bg1"/>
            </a:solidFill>
          </a:ln>
          <a:extLst>
            <a:ext uri="{909E8E84-426E-40DD-AFC4-6F175D3DCCD1}">
              <a14:hiddenFill xmlns:a14="http://schemas.microsoft.com/office/drawing/2010/main">
                <a:solidFill>
                  <a:srgbClr val="FFFFFF"/>
                </a:solidFill>
              </a14:hiddenFill>
            </a:ext>
          </a:extLst>
        </p:spPr>
      </p:pic>
      <p:pic>
        <p:nvPicPr>
          <p:cNvPr id="3" name="12">
            <a:hlinkClick r:id="" action="ppaction://media"/>
            <a:extLst>
              <a:ext uri="{FF2B5EF4-FFF2-40B4-BE49-F238E27FC236}">
                <a16:creationId xmlns:a16="http://schemas.microsoft.com/office/drawing/2014/main" id="{9926A5AE-2967-428E-9165-65764D088F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708" y="6359751"/>
            <a:ext cx="487363" cy="487363"/>
          </a:xfrm>
          <a:prstGeom prst="rect">
            <a:avLst/>
          </a:prstGeom>
        </p:spPr>
      </p:pic>
    </p:spTree>
    <p:extLst>
      <p:ext uri="{BB962C8B-B14F-4D97-AF65-F5344CB8AC3E}">
        <p14:creationId xmlns:p14="http://schemas.microsoft.com/office/powerpoint/2010/main" val="160680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577" y="254000"/>
            <a:ext cx="10353762" cy="1899920"/>
          </a:xfrm>
        </p:spPr>
        <p:txBody>
          <a:bodyPr>
            <a:normAutofit/>
          </a:bodyPr>
          <a:lstStyle/>
          <a:p>
            <a:r>
              <a:rPr lang="ko-KR" altLang="en-US" sz="9600" b="1" u="sng" dirty="0">
                <a:ln w="9525">
                  <a:solidFill>
                    <a:schemeClr val="bg1"/>
                  </a:solidFill>
                  <a:prstDash val="solid"/>
                </a:ln>
                <a:solidFill>
                  <a:schemeClr val="tx1"/>
                </a:solidFill>
                <a:effectLst>
                  <a:outerShdw blurRad="12700" dist="38100" dir="2700000" algn="tl" rotWithShape="0">
                    <a:schemeClr val="bg1">
                      <a:lumMod val="50000"/>
                    </a:schemeClr>
                  </a:outerShdw>
                </a:effectLst>
              </a:rPr>
              <a:t>훈 민</a:t>
            </a:r>
            <a:r>
              <a:rPr lang="ko-KR" altLang="en-US" sz="9600" dirty="0"/>
              <a:t> </a:t>
            </a:r>
            <a:r>
              <a:rPr lang="ko-KR" altLang="en-US" sz="9600" b="1" u="sng" dirty="0">
                <a:ln w="9525">
                  <a:solidFill>
                    <a:schemeClr val="bg1"/>
                  </a:solidFill>
                  <a:prstDash val="solid"/>
                </a:ln>
                <a:solidFill>
                  <a:schemeClr val="tx1"/>
                </a:solidFill>
                <a:effectLst>
                  <a:outerShdw blurRad="12700" dist="38100" dir="2700000" algn="tl" rotWithShape="0">
                    <a:schemeClr val="bg1">
                      <a:lumMod val="50000"/>
                    </a:schemeClr>
                  </a:outerShdw>
                </a:effectLst>
              </a:rPr>
              <a:t>정 음</a:t>
            </a:r>
            <a:endParaRPr lang="en-US" sz="9600" u="sng" dirty="0"/>
          </a:p>
        </p:txBody>
      </p:sp>
      <p:sp>
        <p:nvSpPr>
          <p:cNvPr id="5" name="Rounded Rectangular Callout 4"/>
          <p:cNvSpPr/>
          <p:nvPr/>
        </p:nvSpPr>
        <p:spPr>
          <a:xfrm>
            <a:off x="598835" y="2443480"/>
            <a:ext cx="4114800" cy="1828800"/>
          </a:xfrm>
          <a:prstGeom prst="wedgeRoundRectCallout">
            <a:avLst>
              <a:gd name="adj1" fmla="val 52067"/>
              <a:gd name="adj2" fmla="val -79297"/>
              <a:gd name="adj3" fmla="val 16667"/>
            </a:avLst>
          </a:prstGeom>
          <a:ln w="127000">
            <a:solidFill>
              <a:schemeClr val="accent3">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ko-KR" altLang="en-US" sz="4400" dirty="0"/>
              <a:t>백성을 가르치는</a:t>
            </a:r>
            <a:endParaRPr lang="en-US" sz="4400" dirty="0"/>
          </a:p>
        </p:txBody>
      </p:sp>
      <p:sp>
        <p:nvSpPr>
          <p:cNvPr id="6" name="Rounded Rectangular Callout 5"/>
          <p:cNvSpPr/>
          <p:nvPr/>
        </p:nvSpPr>
        <p:spPr>
          <a:xfrm flipH="1">
            <a:off x="7355840" y="2443480"/>
            <a:ext cx="4114800" cy="1828800"/>
          </a:xfrm>
          <a:prstGeom prst="wedgeRoundRectCallout">
            <a:avLst>
              <a:gd name="adj1" fmla="val 52067"/>
              <a:gd name="adj2" fmla="val -79297"/>
              <a:gd name="adj3" fmla="val 16667"/>
            </a:avLst>
          </a:prstGeom>
          <a:ln w="127000">
            <a:solidFill>
              <a:schemeClr val="accent3">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o-KR" altLang="en-US" sz="4400" dirty="0"/>
              <a:t>바른 소리</a:t>
            </a:r>
            <a:endParaRPr lang="en-US" sz="4400" dirty="0"/>
          </a:p>
        </p:txBody>
      </p:sp>
      <p:sp>
        <p:nvSpPr>
          <p:cNvPr id="7" name="Title 3"/>
          <p:cNvSpPr txBox="1">
            <a:spLocks/>
          </p:cNvSpPr>
          <p:nvPr/>
        </p:nvSpPr>
        <p:spPr>
          <a:xfrm>
            <a:off x="903577" y="4561840"/>
            <a:ext cx="10353762" cy="2563368"/>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o-KR" altLang="en-US" b="1" dirty="0"/>
              <a:t>애민정신</a:t>
            </a:r>
            <a:r>
              <a:rPr lang="en-US" altLang="ko-KR" dirty="0"/>
              <a:t>(</a:t>
            </a:r>
            <a:r>
              <a:rPr lang="ko-KR" altLang="en-US" dirty="0"/>
              <a:t>백성들을 사랑하는 마음</a:t>
            </a:r>
            <a:r>
              <a:rPr lang="en-US" altLang="ko-KR" dirty="0"/>
              <a:t>)</a:t>
            </a:r>
            <a:r>
              <a:rPr lang="ko-KR" altLang="en-US" dirty="0"/>
              <a:t>을 가지고 한글을 만들었음</a:t>
            </a:r>
            <a:endParaRPr lang="en-US" sz="4400" dirty="0"/>
          </a:p>
        </p:txBody>
      </p:sp>
      <p:pic>
        <p:nvPicPr>
          <p:cNvPr id="8" name="13">
            <a:hlinkClick r:id="" action="ppaction://media"/>
            <a:extLst>
              <a:ext uri="{FF2B5EF4-FFF2-40B4-BE49-F238E27FC236}">
                <a16:creationId xmlns:a16="http://schemas.microsoft.com/office/drawing/2014/main" id="{FEA7A2F6-1EB8-412F-B87C-F18B106694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5459" y="6292986"/>
            <a:ext cx="487363" cy="487363"/>
          </a:xfrm>
          <a:prstGeom prst="rect">
            <a:avLst/>
          </a:prstGeom>
        </p:spPr>
      </p:pic>
    </p:spTree>
    <p:extLst>
      <p:ext uri="{BB962C8B-B14F-4D97-AF65-F5344CB8AC3E}">
        <p14:creationId xmlns:p14="http://schemas.microsoft.com/office/powerpoint/2010/main" val="423091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1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47076" y="132250"/>
            <a:ext cx="5943600" cy="4114800"/>
          </a:xfrm>
          <a:ln w="127000">
            <a:solidFill>
              <a:schemeClr val="bg1"/>
            </a:solidFill>
          </a:ln>
        </p:spPr>
      </p:pic>
      <p:pic>
        <p:nvPicPr>
          <p:cNvPr id="5" name="Content Placeholder 3"/>
          <p:cNvPicPr>
            <a:picLocks/>
          </p:cNvPicPr>
          <p:nvPr/>
        </p:nvPicPr>
        <p:blipFill>
          <a:blip r:embed="rId6">
            <a:extLst>
              <a:ext uri="{28A0092B-C50C-407E-A947-70E740481C1C}">
                <a14:useLocalDpi xmlns:a14="http://schemas.microsoft.com/office/drawing/2010/main" val="0"/>
              </a:ext>
            </a:extLst>
          </a:blip>
          <a:stretch>
            <a:fillRect/>
          </a:stretch>
        </p:blipFill>
        <p:spPr>
          <a:xfrm>
            <a:off x="6090676" y="132250"/>
            <a:ext cx="5943600" cy="4114800"/>
          </a:xfrm>
          <a:prstGeom prst="rect">
            <a:avLst/>
          </a:prstGeom>
          <a:ln w="127000">
            <a:solidFill>
              <a:schemeClr val="bg1"/>
            </a:solidFill>
          </a:ln>
          <a:effectLst>
            <a:outerShdw blurRad="25400" dir="17880000">
              <a:srgbClr val="000000">
                <a:alpha val="46000"/>
              </a:srgbClr>
            </a:outerShdw>
          </a:effectLst>
        </p:spPr>
      </p:pic>
      <p:sp>
        <p:nvSpPr>
          <p:cNvPr id="6" name="Title 3"/>
          <p:cNvSpPr txBox="1">
            <a:spLocks/>
          </p:cNvSpPr>
          <p:nvPr/>
        </p:nvSpPr>
        <p:spPr>
          <a:xfrm>
            <a:off x="381000" y="4561840"/>
            <a:ext cx="11430000" cy="2104136"/>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o-KR" altLang="en-US" dirty="0"/>
              <a:t>한자는 배우기가 어려워 </a:t>
            </a:r>
            <a:endParaRPr lang="en-US" altLang="ko-KR" dirty="0"/>
          </a:p>
          <a:p>
            <a:r>
              <a:rPr lang="ko-KR" altLang="en-US" dirty="0"/>
              <a:t>많은 백성들은 글자를 몰랐음</a:t>
            </a:r>
            <a:endParaRPr lang="en-US" sz="4400" dirty="0"/>
          </a:p>
        </p:txBody>
      </p:sp>
      <p:pic>
        <p:nvPicPr>
          <p:cNvPr id="3" name="13">
            <a:hlinkClick r:id="" action="ppaction://media"/>
            <a:extLst>
              <a:ext uri="{FF2B5EF4-FFF2-40B4-BE49-F238E27FC236}">
                <a16:creationId xmlns:a16="http://schemas.microsoft.com/office/drawing/2014/main" id="{95E9B41B-A38F-452C-83E3-3DB44F8A735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7076" y="6304597"/>
            <a:ext cx="487363" cy="487363"/>
          </a:xfrm>
          <a:prstGeom prst="rect">
            <a:avLst/>
          </a:prstGeom>
        </p:spPr>
      </p:pic>
    </p:spTree>
    <p:extLst>
      <p:ext uri="{BB962C8B-B14F-4D97-AF65-F5344CB8AC3E}">
        <p14:creationId xmlns:p14="http://schemas.microsoft.com/office/powerpoint/2010/main" val="287620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52400" y="137160"/>
            <a:ext cx="11887200" cy="6583680"/>
          </a:xfrm>
          <a:ln w="127000">
            <a:solidFill>
              <a:schemeClr val="bg1"/>
            </a:solidFill>
          </a:ln>
        </p:spPr>
      </p:pic>
      <p:sp>
        <p:nvSpPr>
          <p:cNvPr id="6" name="Rounded Rectangle 5"/>
          <p:cNvSpPr/>
          <p:nvPr/>
        </p:nvSpPr>
        <p:spPr>
          <a:xfrm>
            <a:off x="920973" y="5623560"/>
            <a:ext cx="10350054" cy="109728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훈민정음이 처음 만들어졌을 때의 모양</a:t>
            </a:r>
            <a:endParaRPr lang="en-US" sz="3600" dirty="0">
              <a:solidFill>
                <a:schemeClr val="bg1"/>
              </a:solidFill>
            </a:endParaRPr>
          </a:p>
        </p:txBody>
      </p:sp>
      <p:pic>
        <p:nvPicPr>
          <p:cNvPr id="3" name="14">
            <a:hlinkClick r:id="" action="ppaction://media"/>
            <a:extLst>
              <a:ext uri="{FF2B5EF4-FFF2-40B4-BE49-F238E27FC236}">
                <a16:creationId xmlns:a16="http://schemas.microsoft.com/office/drawing/2014/main" id="{FAFA8C7C-D68B-4CFD-B385-400D40D083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2400" y="6233477"/>
            <a:ext cx="487363" cy="487363"/>
          </a:xfrm>
          <a:prstGeom prst="rect">
            <a:avLst/>
          </a:prstGeom>
        </p:spPr>
      </p:pic>
    </p:spTree>
    <p:extLst>
      <p:ext uri="{BB962C8B-B14F-4D97-AF65-F5344CB8AC3E}">
        <p14:creationId xmlns:p14="http://schemas.microsoft.com/office/powerpoint/2010/main" val="393063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52400" y="137160"/>
            <a:ext cx="11887200" cy="6583680"/>
          </a:xfrm>
          <a:ln w="127000">
            <a:solidFill>
              <a:schemeClr val="bg1"/>
            </a:solidFill>
          </a:ln>
        </p:spPr>
      </p:pic>
      <p:sp>
        <p:nvSpPr>
          <p:cNvPr id="5" name="Rounded Rectangle 4"/>
          <p:cNvSpPr/>
          <p:nvPr/>
        </p:nvSpPr>
        <p:spPr>
          <a:xfrm>
            <a:off x="152400" y="4511040"/>
            <a:ext cx="3722147" cy="22098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훈민정음 </a:t>
            </a:r>
            <a:r>
              <a:rPr lang="en-US" altLang="ko-KR" sz="3600" dirty="0">
                <a:solidFill>
                  <a:schemeClr val="bg1"/>
                </a:solidFill>
              </a:rPr>
              <a:t>28</a:t>
            </a:r>
            <a:r>
              <a:rPr lang="ko-KR" altLang="en-US" sz="3600" dirty="0">
                <a:solidFill>
                  <a:schemeClr val="bg1"/>
                </a:solidFill>
              </a:rPr>
              <a:t>자</a:t>
            </a:r>
            <a:endParaRPr lang="en-US" altLang="ko-KR" sz="3600" dirty="0">
              <a:solidFill>
                <a:schemeClr val="bg1"/>
              </a:solidFill>
            </a:endParaRPr>
          </a:p>
          <a:p>
            <a:pPr algn="ctr"/>
            <a:r>
              <a:rPr lang="ko-KR" altLang="en-US" sz="3600" dirty="0">
                <a:solidFill>
                  <a:schemeClr val="bg1"/>
                </a:solidFill>
              </a:rPr>
              <a:t>현재 한글 </a:t>
            </a:r>
            <a:r>
              <a:rPr lang="en-US" altLang="ko-KR" sz="3600" dirty="0">
                <a:solidFill>
                  <a:schemeClr val="bg1"/>
                </a:solidFill>
              </a:rPr>
              <a:t>24</a:t>
            </a:r>
            <a:r>
              <a:rPr lang="ko-KR" altLang="en-US" sz="3600" dirty="0">
                <a:solidFill>
                  <a:schemeClr val="bg1"/>
                </a:solidFill>
              </a:rPr>
              <a:t>자</a:t>
            </a:r>
            <a:endParaRPr lang="en-US" sz="3600" dirty="0">
              <a:solidFill>
                <a:schemeClr val="bg1"/>
              </a:solidFill>
            </a:endParaRPr>
          </a:p>
        </p:txBody>
      </p:sp>
      <p:pic>
        <p:nvPicPr>
          <p:cNvPr id="3" name="15">
            <a:hlinkClick r:id="" action="ppaction://media"/>
            <a:extLst>
              <a:ext uri="{FF2B5EF4-FFF2-40B4-BE49-F238E27FC236}">
                <a16:creationId xmlns:a16="http://schemas.microsoft.com/office/drawing/2014/main" id="{EA93C6D7-F22C-4D19-8DE9-2C7F7D31E6A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64837" y="6233477"/>
            <a:ext cx="487363" cy="487363"/>
          </a:xfrm>
          <a:prstGeom prst="rect">
            <a:avLst/>
          </a:prstGeom>
        </p:spPr>
      </p:pic>
    </p:spTree>
    <p:extLst>
      <p:ext uri="{BB962C8B-B14F-4D97-AF65-F5344CB8AC3E}">
        <p14:creationId xmlns:p14="http://schemas.microsoft.com/office/powerpoint/2010/main" val="385413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52400" y="137160"/>
            <a:ext cx="11887200" cy="6583680"/>
          </a:xfrm>
          <a:ln w="127000">
            <a:solidFill>
              <a:schemeClr val="bg1"/>
            </a:solidFill>
          </a:ln>
        </p:spPr>
      </p:pic>
      <p:pic>
        <p:nvPicPr>
          <p:cNvPr id="3" name="16">
            <a:hlinkClick r:id="" action="ppaction://media"/>
            <a:extLst>
              <a:ext uri="{FF2B5EF4-FFF2-40B4-BE49-F238E27FC236}">
                <a16:creationId xmlns:a16="http://schemas.microsoft.com/office/drawing/2014/main" id="{CBD8BFC1-579C-460C-A35A-1F3703CCE3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2400" y="6208077"/>
            <a:ext cx="487363" cy="487363"/>
          </a:xfrm>
          <a:prstGeom prst="rect">
            <a:avLst/>
          </a:prstGeom>
        </p:spPr>
      </p:pic>
    </p:spTree>
    <p:extLst>
      <p:ext uri="{BB962C8B-B14F-4D97-AF65-F5344CB8AC3E}">
        <p14:creationId xmlns:p14="http://schemas.microsoft.com/office/powerpoint/2010/main" val="174479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rotWithShape="1">
          <a:blip r:embed="rId5">
            <a:extLst>
              <a:ext uri="{28A0092B-C50C-407E-A947-70E740481C1C}">
                <a14:useLocalDpi xmlns:a14="http://schemas.microsoft.com/office/drawing/2010/main" val="0"/>
              </a:ext>
            </a:extLst>
          </a:blip>
          <a:srcRect r="29622"/>
          <a:stretch/>
        </p:blipFill>
        <p:spPr>
          <a:xfrm>
            <a:off x="3789436" y="137160"/>
            <a:ext cx="8229600" cy="6583680"/>
          </a:xfrm>
          <a:ln w="127000">
            <a:solidFill>
              <a:schemeClr val="bg1"/>
            </a:solidFill>
          </a:ln>
        </p:spPr>
      </p:pic>
      <p:sp>
        <p:nvSpPr>
          <p:cNvPr id="5" name="Rounded Rectangle 4"/>
          <p:cNvSpPr/>
          <p:nvPr/>
        </p:nvSpPr>
        <p:spPr>
          <a:xfrm>
            <a:off x="264160" y="137160"/>
            <a:ext cx="3200400" cy="2209800"/>
          </a:xfrm>
          <a:prstGeom prst="roundRect">
            <a:avLst/>
          </a:prstGeom>
          <a:solidFill>
            <a:schemeClr val="tx1"/>
          </a:solid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600" dirty="0">
                <a:solidFill>
                  <a:schemeClr val="bg1"/>
                </a:solidFill>
              </a:rPr>
              <a:t>훈민정음</a:t>
            </a:r>
            <a:endParaRPr lang="en-US" altLang="ko-KR" sz="3600" dirty="0">
              <a:solidFill>
                <a:schemeClr val="bg1"/>
              </a:solidFill>
            </a:endParaRPr>
          </a:p>
          <a:p>
            <a:pPr algn="ctr"/>
            <a:r>
              <a:rPr lang="ko-KR" altLang="en-US" sz="3600" dirty="0">
                <a:solidFill>
                  <a:schemeClr val="bg1"/>
                </a:solidFill>
              </a:rPr>
              <a:t>자음의 원리</a:t>
            </a:r>
            <a:endParaRPr lang="en-US" sz="3600" dirty="0">
              <a:solidFill>
                <a:schemeClr val="bg1"/>
              </a:solidFill>
            </a:endParaRPr>
          </a:p>
        </p:txBody>
      </p:sp>
      <p:pic>
        <p:nvPicPr>
          <p:cNvPr id="3" name="9">
            <a:hlinkClick r:id="" action="ppaction://media"/>
            <a:extLst>
              <a:ext uri="{FF2B5EF4-FFF2-40B4-BE49-F238E27FC236}">
                <a16:creationId xmlns:a16="http://schemas.microsoft.com/office/drawing/2014/main" id="{CBF524F5-ED87-4540-BFF5-4EC19D6C612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64160" y="6233477"/>
            <a:ext cx="487363" cy="487363"/>
          </a:xfrm>
          <a:prstGeom prst="rect">
            <a:avLst/>
          </a:prstGeom>
        </p:spPr>
      </p:pic>
    </p:spTree>
    <p:extLst>
      <p:ext uri="{BB962C8B-B14F-4D97-AF65-F5344CB8AC3E}">
        <p14:creationId xmlns:p14="http://schemas.microsoft.com/office/powerpoint/2010/main" val="10620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1_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TM04033929[[fn=Slate]]</Template>
  <TotalTime>885</TotalTime>
  <Words>840</Words>
  <Application>Microsoft Office PowerPoint</Application>
  <PresentationFormat>Widescreen</PresentationFormat>
  <Paragraphs>95</Paragraphs>
  <Slides>18</Slides>
  <Notes>18</Notes>
  <HiddenSlides>0</HiddenSlides>
  <MMClips>18</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Nanum Gothic</vt:lpstr>
      <vt:lpstr>맑은 고딕</vt:lpstr>
      <vt:lpstr>Calibri</vt:lpstr>
      <vt:lpstr>Calibri Light</vt:lpstr>
      <vt:lpstr>Courier New</vt:lpstr>
      <vt:lpstr>Wingdings 2</vt:lpstr>
      <vt:lpstr>Slate</vt:lpstr>
      <vt:lpstr>1_Slate</vt:lpstr>
      <vt:lpstr>세종대왕 Sejong the Great</vt:lpstr>
      <vt:lpstr>세종대왕</vt:lpstr>
      <vt:lpstr>훈민정음</vt:lpstr>
      <vt:lpstr>훈 민 정 음</vt:lpstr>
      <vt:lpstr>PowerPoint Presentation</vt:lpstr>
      <vt:lpstr>PowerPoint Presentation</vt:lpstr>
      <vt:lpstr>PowerPoint Presentation</vt:lpstr>
      <vt:lpstr>PowerPoint Presentation</vt:lpstr>
      <vt:lpstr>PowerPoint Presentation</vt:lpstr>
      <vt:lpstr>PowerPoint Presentation</vt:lpstr>
      <vt:lpstr>훈민정음 해례본  (Explanation and Examples)</vt:lpstr>
      <vt:lpstr>PowerPoint Presentation</vt:lpstr>
      <vt:lpstr>한글날 (Hangul Day)</vt:lpstr>
      <vt:lpstr>PowerPoint Presentation</vt:lpstr>
      <vt:lpstr>세종대왕의 리더십</vt:lpstr>
      <vt:lpstr>PowerPoint Presentation</vt:lpstr>
      <vt:lpstr>세종대왕의 리더십</vt:lpstr>
      <vt:lpstr>세종대왕의 리더십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대한민국의 상징</dc:title>
  <dc:creator>Ari Song</dc:creator>
  <cp:lastModifiedBy>EunJung Jung</cp:lastModifiedBy>
  <cp:revision>66</cp:revision>
  <dcterms:created xsi:type="dcterms:W3CDTF">2019-01-27T00:03:59Z</dcterms:created>
  <dcterms:modified xsi:type="dcterms:W3CDTF">2021-07-06T04:00:27Z</dcterms:modified>
</cp:coreProperties>
</file>